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0"/>
  </p:notesMasterIdLst>
  <p:sldIdLst>
    <p:sldId id="297" r:id="rId3"/>
    <p:sldId id="295" r:id="rId4"/>
    <p:sldId id="296" r:id="rId5"/>
    <p:sldId id="298" r:id="rId6"/>
    <p:sldId id="299" r:id="rId7"/>
    <p:sldId id="300" r:id="rId8"/>
    <p:sldId id="301" r:id="rId9"/>
    <p:sldId id="292" r:id="rId10"/>
    <p:sldId id="270" r:id="rId11"/>
    <p:sldId id="279" r:id="rId12"/>
    <p:sldId id="284" r:id="rId13"/>
    <p:sldId id="302" r:id="rId14"/>
    <p:sldId id="303" r:id="rId15"/>
    <p:sldId id="277" r:id="rId16"/>
    <p:sldId id="304" r:id="rId17"/>
    <p:sldId id="293" r:id="rId18"/>
    <p:sldId id="294" r:id="rId1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EDFF"/>
    <a:srgbClr val="BFF7E6"/>
    <a:srgbClr val="CAECD7"/>
    <a:srgbClr val="A2DEB9"/>
    <a:srgbClr val="FBCDC5"/>
    <a:srgbClr val="8DF7BD"/>
    <a:srgbClr val="8BE1FF"/>
    <a:srgbClr val="FFFF99"/>
    <a:srgbClr val="ABFFC7"/>
    <a:srgbClr val="54F2A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5" autoAdjust="0"/>
    <p:restoredTop sz="94717" autoAdjust="0"/>
  </p:normalViewPr>
  <p:slideViewPr>
    <p:cSldViewPr>
      <p:cViewPr>
        <p:scale>
          <a:sx n="100" d="100"/>
          <a:sy n="100" d="100"/>
        </p:scale>
        <p:origin x="-1152" y="-34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93C526-DE24-4014-8705-DFBFBC353D2C}" type="doc">
      <dgm:prSet loTypeId="urn:microsoft.com/office/officeart/2005/8/layout/vList5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pPr rtl="1"/>
          <a:endParaRPr lang="fa-IR"/>
        </a:p>
      </dgm:t>
    </dgm:pt>
    <dgm:pt modelId="{6184BFCC-4331-4E32-92E8-0213215EF426}">
      <dgm:prSet phldrT="[Text]" custT="1"/>
      <dgm:spPr/>
      <dgm:t>
        <a:bodyPr/>
        <a:lstStyle/>
        <a:p>
          <a:pPr rtl="1"/>
          <a:r>
            <a:rPr lang="fa-IR" sz="1600" u="none" strike="noStrike" dirty="0" smtClean="0">
              <a:cs typeface="B Titr" pitchFamily="2" charset="-78"/>
            </a:rPr>
            <a:t>موضوع قرارداد</a:t>
          </a:r>
          <a:endParaRPr lang="fa-IR" sz="1600" dirty="0"/>
        </a:p>
      </dgm:t>
    </dgm:pt>
    <dgm:pt modelId="{A9ED7C64-C232-429E-9C02-0A8B6BAAF2DC}" type="parTrans" cxnId="{87C36075-B1A5-4A1D-95D0-1E2E4B4BBC55}">
      <dgm:prSet/>
      <dgm:spPr/>
      <dgm:t>
        <a:bodyPr/>
        <a:lstStyle/>
        <a:p>
          <a:pPr rtl="1"/>
          <a:endParaRPr lang="fa-IR"/>
        </a:p>
      </dgm:t>
    </dgm:pt>
    <dgm:pt modelId="{753169DD-6F67-4F65-BE4D-CA7F4471F524}" type="sibTrans" cxnId="{87C36075-B1A5-4A1D-95D0-1E2E4B4BBC55}">
      <dgm:prSet/>
      <dgm:spPr/>
      <dgm:t>
        <a:bodyPr/>
        <a:lstStyle/>
        <a:p>
          <a:pPr rtl="1"/>
          <a:endParaRPr lang="fa-IR"/>
        </a:p>
      </dgm:t>
    </dgm:pt>
    <dgm:pt modelId="{36B5C604-7CEE-4968-8A74-868BE46CC65F}">
      <dgm:prSet phldrT="[Text]" custT="1"/>
      <dgm:spPr/>
      <dgm:t>
        <a:bodyPr/>
        <a:lstStyle/>
        <a:p>
          <a:pPr algn="ctr" rtl="1"/>
          <a:endParaRPr kumimoji="0" lang="fa-IR" sz="1400" b="1" dirty="0">
            <a:cs typeface="B Koodak" pitchFamily="2" charset="-78"/>
          </a:endParaRPr>
        </a:p>
      </dgm:t>
    </dgm:pt>
    <dgm:pt modelId="{A545B0AB-5635-4F77-9A21-21616E4E38B4}" type="parTrans" cxnId="{7A27052B-B04E-4A44-BFC9-5EDADA22C3A4}">
      <dgm:prSet/>
      <dgm:spPr/>
      <dgm:t>
        <a:bodyPr/>
        <a:lstStyle/>
        <a:p>
          <a:pPr rtl="1"/>
          <a:endParaRPr lang="fa-IR"/>
        </a:p>
      </dgm:t>
    </dgm:pt>
    <dgm:pt modelId="{1BC1032D-7AB9-47AB-A1DA-4E394FB319C9}" type="sibTrans" cxnId="{7A27052B-B04E-4A44-BFC9-5EDADA22C3A4}">
      <dgm:prSet/>
      <dgm:spPr/>
      <dgm:t>
        <a:bodyPr/>
        <a:lstStyle/>
        <a:p>
          <a:pPr rtl="1"/>
          <a:endParaRPr lang="fa-IR"/>
        </a:p>
      </dgm:t>
    </dgm:pt>
    <dgm:pt modelId="{16BEE3F6-C379-452E-9CF3-9297A1D35D8B}">
      <dgm:prSet phldrT="[Text]" custT="1"/>
      <dgm:spPr/>
      <dgm:t>
        <a:bodyPr/>
        <a:lstStyle/>
        <a:p>
          <a:pPr rtl="1"/>
          <a:r>
            <a:rPr lang="fa-IR" sz="1600" dirty="0" smtClean="0">
              <a:cs typeface="B Titr" pitchFamily="2" charset="-78"/>
            </a:rPr>
            <a:t>مبلغ قرارداد</a:t>
          </a:r>
          <a:endParaRPr lang="fa-IR" sz="1600" dirty="0">
            <a:cs typeface="B Titr" pitchFamily="2" charset="-78"/>
          </a:endParaRPr>
        </a:p>
      </dgm:t>
    </dgm:pt>
    <dgm:pt modelId="{741AA06B-DF60-45A0-B183-932F9346F681}" type="parTrans" cxnId="{F4FE118B-2DAD-451F-8A00-25DDD8237680}">
      <dgm:prSet/>
      <dgm:spPr/>
      <dgm:t>
        <a:bodyPr/>
        <a:lstStyle/>
        <a:p>
          <a:pPr rtl="1"/>
          <a:endParaRPr lang="fa-IR"/>
        </a:p>
      </dgm:t>
    </dgm:pt>
    <dgm:pt modelId="{0CB7A6A4-9F9B-4C3C-819D-0FBC4DA18BAA}" type="sibTrans" cxnId="{F4FE118B-2DAD-451F-8A00-25DDD8237680}">
      <dgm:prSet/>
      <dgm:spPr/>
      <dgm:t>
        <a:bodyPr/>
        <a:lstStyle/>
        <a:p>
          <a:pPr rtl="1"/>
          <a:endParaRPr lang="fa-IR"/>
        </a:p>
      </dgm:t>
    </dgm:pt>
    <dgm:pt modelId="{19EE217E-9611-43E3-B7AF-6BEBC188C2AB}">
      <dgm:prSet phldrT="[Text]" custT="1"/>
      <dgm:spPr/>
      <dgm:t>
        <a:bodyPr/>
        <a:lstStyle/>
        <a:p>
          <a:pPr algn="ctr" rtl="1"/>
          <a:endParaRPr kumimoji="0" lang="fa-IR" sz="1600" dirty="0">
            <a:cs typeface="B Koodak" pitchFamily="2" charset="-78"/>
          </a:endParaRPr>
        </a:p>
      </dgm:t>
    </dgm:pt>
    <dgm:pt modelId="{3C97EDA5-710D-4BF1-BF2D-F1F1B5C1D57E}" type="parTrans" cxnId="{37E7FDB3-56FD-4407-856C-6743C5496EB6}">
      <dgm:prSet/>
      <dgm:spPr/>
      <dgm:t>
        <a:bodyPr/>
        <a:lstStyle/>
        <a:p>
          <a:pPr rtl="1"/>
          <a:endParaRPr lang="fa-IR"/>
        </a:p>
      </dgm:t>
    </dgm:pt>
    <dgm:pt modelId="{2D336FD8-9F38-48F2-8DE6-C5F10933EBE9}" type="sibTrans" cxnId="{37E7FDB3-56FD-4407-856C-6743C5496EB6}">
      <dgm:prSet/>
      <dgm:spPr/>
      <dgm:t>
        <a:bodyPr/>
        <a:lstStyle/>
        <a:p>
          <a:pPr rtl="1"/>
          <a:endParaRPr lang="fa-IR"/>
        </a:p>
      </dgm:t>
    </dgm:pt>
    <dgm:pt modelId="{1F53D71F-6CDF-4C0D-ADAA-D9B240B019A3}">
      <dgm:prSet phldrT="[Text]" custT="1"/>
      <dgm:spPr/>
      <dgm:t>
        <a:bodyPr/>
        <a:lstStyle/>
        <a:p>
          <a:pPr rtl="1"/>
          <a:r>
            <a:rPr lang="fa-IR" sz="1600" u="none" strike="noStrike" dirty="0" smtClean="0">
              <a:cs typeface="B Titr" pitchFamily="2" charset="-78"/>
            </a:rPr>
            <a:t>شروع قرارداد</a:t>
          </a:r>
          <a:endParaRPr lang="fa-IR" sz="1600" dirty="0"/>
        </a:p>
      </dgm:t>
    </dgm:pt>
    <dgm:pt modelId="{E9D16EEF-EA52-41D7-8C83-397140DFAB55}" type="parTrans" cxnId="{FF043B0C-FF9F-4D5C-A0D4-BCC228897B52}">
      <dgm:prSet/>
      <dgm:spPr/>
      <dgm:t>
        <a:bodyPr/>
        <a:lstStyle/>
        <a:p>
          <a:pPr rtl="1"/>
          <a:endParaRPr lang="fa-IR"/>
        </a:p>
      </dgm:t>
    </dgm:pt>
    <dgm:pt modelId="{51D3D853-89AA-4009-8D69-F8D831EDF141}" type="sibTrans" cxnId="{FF043B0C-FF9F-4D5C-A0D4-BCC228897B52}">
      <dgm:prSet/>
      <dgm:spPr/>
      <dgm:t>
        <a:bodyPr/>
        <a:lstStyle/>
        <a:p>
          <a:pPr rtl="1"/>
          <a:endParaRPr lang="fa-IR"/>
        </a:p>
      </dgm:t>
    </dgm:pt>
    <dgm:pt modelId="{9008EF38-4A1B-4D45-91FF-FAB5EE7AA3D1}">
      <dgm:prSet phldrT="[Text]" custT="1"/>
      <dgm:spPr/>
      <dgm:t>
        <a:bodyPr/>
        <a:lstStyle/>
        <a:p>
          <a:pPr algn="ctr" rtl="1"/>
          <a:endParaRPr kumimoji="0" lang="fa-IR" sz="1600" dirty="0">
            <a:cs typeface="B Koodak" pitchFamily="2" charset="-78"/>
          </a:endParaRPr>
        </a:p>
      </dgm:t>
    </dgm:pt>
    <dgm:pt modelId="{EF3FA9E2-1924-4524-941A-A55716B47B00}" type="parTrans" cxnId="{B7F9ADFE-2563-4C5F-A8B4-050D6768B572}">
      <dgm:prSet/>
      <dgm:spPr/>
      <dgm:t>
        <a:bodyPr/>
        <a:lstStyle/>
        <a:p>
          <a:pPr rtl="1"/>
          <a:endParaRPr lang="fa-IR"/>
        </a:p>
      </dgm:t>
    </dgm:pt>
    <dgm:pt modelId="{5327CEAA-FB9C-47C3-9144-025071811D3B}" type="sibTrans" cxnId="{B7F9ADFE-2563-4C5F-A8B4-050D6768B572}">
      <dgm:prSet/>
      <dgm:spPr/>
      <dgm:t>
        <a:bodyPr/>
        <a:lstStyle/>
        <a:p>
          <a:pPr rtl="1"/>
          <a:endParaRPr lang="fa-IR"/>
        </a:p>
      </dgm:t>
    </dgm:pt>
    <dgm:pt modelId="{EBABFF24-21D2-48A3-9F91-9B90FBE2FF33}">
      <dgm:prSet custT="1"/>
      <dgm:spPr/>
      <dgm:t>
        <a:bodyPr/>
        <a:lstStyle/>
        <a:p>
          <a:pPr rtl="1"/>
          <a:r>
            <a:rPr lang="fa-IR" sz="1600" u="none" strike="noStrike" dirty="0" smtClean="0">
              <a:cs typeface="B Titr" pitchFamily="2" charset="-78"/>
            </a:rPr>
            <a:t>خاتمه قرارداد</a:t>
          </a:r>
          <a:endParaRPr lang="fa-IR" sz="1600" dirty="0"/>
        </a:p>
      </dgm:t>
    </dgm:pt>
    <dgm:pt modelId="{00C03B89-DD3B-42BA-ACCB-00CB40F7ADF2}" type="parTrans" cxnId="{C1E3EBF2-FAC2-4221-A241-46AA2538F548}">
      <dgm:prSet/>
      <dgm:spPr/>
      <dgm:t>
        <a:bodyPr/>
        <a:lstStyle/>
        <a:p>
          <a:pPr rtl="1"/>
          <a:endParaRPr lang="fa-IR"/>
        </a:p>
      </dgm:t>
    </dgm:pt>
    <dgm:pt modelId="{2C8E957B-2CA3-4198-AB97-C6053DB6D282}" type="sibTrans" cxnId="{C1E3EBF2-FAC2-4221-A241-46AA2538F548}">
      <dgm:prSet/>
      <dgm:spPr/>
      <dgm:t>
        <a:bodyPr/>
        <a:lstStyle/>
        <a:p>
          <a:pPr rtl="1"/>
          <a:endParaRPr lang="fa-IR"/>
        </a:p>
      </dgm:t>
    </dgm:pt>
    <dgm:pt modelId="{B0D1F5A8-5237-4BD5-8CD3-C2BE88BD9F66}">
      <dgm:prSet custT="1"/>
      <dgm:spPr/>
      <dgm:t>
        <a:bodyPr/>
        <a:lstStyle/>
        <a:p>
          <a:pPr rtl="1"/>
          <a:r>
            <a:rPr lang="fa-IR" sz="1600" u="none" strike="noStrike" dirty="0" smtClean="0">
              <a:cs typeface="B Titr" pitchFamily="2" charset="-78"/>
            </a:rPr>
            <a:t>مشتریان بالفعل</a:t>
          </a:r>
          <a:endParaRPr lang="fa-IR" sz="1600" dirty="0"/>
        </a:p>
      </dgm:t>
    </dgm:pt>
    <dgm:pt modelId="{F87A32B9-C3B9-4757-BF99-D38E78CAE2DA}" type="parTrans" cxnId="{95ADD62B-2D3F-47D6-96C2-98B9E98885C3}">
      <dgm:prSet/>
      <dgm:spPr/>
      <dgm:t>
        <a:bodyPr/>
        <a:lstStyle/>
        <a:p>
          <a:pPr rtl="1"/>
          <a:endParaRPr lang="fa-IR"/>
        </a:p>
      </dgm:t>
    </dgm:pt>
    <dgm:pt modelId="{3F8AA919-1FCF-4F94-A69E-C098E87FE31C}" type="sibTrans" cxnId="{95ADD62B-2D3F-47D6-96C2-98B9E98885C3}">
      <dgm:prSet/>
      <dgm:spPr/>
      <dgm:t>
        <a:bodyPr/>
        <a:lstStyle/>
        <a:p>
          <a:pPr rtl="1"/>
          <a:endParaRPr lang="fa-IR"/>
        </a:p>
      </dgm:t>
    </dgm:pt>
    <dgm:pt modelId="{1B4FD454-21E4-4B85-9DA0-217FC3CC3CD3}">
      <dgm:prSet custT="1"/>
      <dgm:spPr/>
      <dgm:t>
        <a:bodyPr/>
        <a:lstStyle/>
        <a:p>
          <a:pPr algn="ctr" rtl="1"/>
          <a:endParaRPr kumimoji="0" lang="fa-IR" sz="1200" dirty="0">
            <a:cs typeface="B Koodak" pitchFamily="2" charset="-78"/>
          </a:endParaRPr>
        </a:p>
      </dgm:t>
    </dgm:pt>
    <dgm:pt modelId="{42B1C0F7-331E-48CA-9D9D-DCC3E8D02B72}" type="parTrans" cxnId="{1C3973B0-AD21-453F-BAC5-64CDBA6817EC}">
      <dgm:prSet/>
      <dgm:spPr/>
      <dgm:t>
        <a:bodyPr/>
        <a:lstStyle/>
        <a:p>
          <a:pPr rtl="1"/>
          <a:endParaRPr lang="fa-IR"/>
        </a:p>
      </dgm:t>
    </dgm:pt>
    <dgm:pt modelId="{F9D2378B-3656-4FAC-887F-A707C0B3495D}" type="sibTrans" cxnId="{1C3973B0-AD21-453F-BAC5-64CDBA6817EC}">
      <dgm:prSet/>
      <dgm:spPr/>
      <dgm:t>
        <a:bodyPr/>
        <a:lstStyle/>
        <a:p>
          <a:pPr rtl="1"/>
          <a:endParaRPr lang="fa-IR"/>
        </a:p>
      </dgm:t>
    </dgm:pt>
    <dgm:pt modelId="{628E0B86-A05A-40F5-A20D-3406F2B46FC5}">
      <dgm:prSet custT="1"/>
      <dgm:spPr/>
      <dgm:t>
        <a:bodyPr/>
        <a:lstStyle/>
        <a:p>
          <a:pPr algn="ctr" rtl="1"/>
          <a:endParaRPr kumimoji="0" lang="fa-IR" sz="1600" dirty="0">
            <a:cs typeface="B Koodak" pitchFamily="2" charset="-78"/>
          </a:endParaRPr>
        </a:p>
      </dgm:t>
    </dgm:pt>
    <dgm:pt modelId="{FD007BEE-C9AB-4C8D-AF32-D765D8879342}" type="parTrans" cxnId="{29270F9C-4AA4-4F28-9A9F-8730671BD2BD}">
      <dgm:prSet/>
      <dgm:spPr/>
      <dgm:t>
        <a:bodyPr/>
        <a:lstStyle/>
        <a:p>
          <a:pPr rtl="1"/>
          <a:endParaRPr lang="fa-IR"/>
        </a:p>
      </dgm:t>
    </dgm:pt>
    <dgm:pt modelId="{53579732-D6D1-4B1E-9C4F-299C86E5195A}" type="sibTrans" cxnId="{29270F9C-4AA4-4F28-9A9F-8730671BD2BD}">
      <dgm:prSet/>
      <dgm:spPr/>
      <dgm:t>
        <a:bodyPr/>
        <a:lstStyle/>
        <a:p>
          <a:pPr rtl="1"/>
          <a:endParaRPr lang="fa-IR"/>
        </a:p>
      </dgm:t>
    </dgm:pt>
    <dgm:pt modelId="{B86DA5DD-5221-4799-B1DC-ED00F40BCE4B}" type="pres">
      <dgm:prSet presAssocID="{C993C526-DE24-4014-8705-DFBFBC353D2C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CD28DFAC-D215-4949-A6F3-B29ED519A4E1}" type="pres">
      <dgm:prSet presAssocID="{6184BFCC-4331-4E32-92E8-0213215EF426}" presName="linNode" presStyleCnt="0"/>
      <dgm:spPr/>
    </dgm:pt>
    <dgm:pt modelId="{69F9A6C4-D270-491B-9EA7-A835E994B9D2}" type="pres">
      <dgm:prSet presAssocID="{6184BFCC-4331-4E32-92E8-0213215EF426}" presName="parentText" presStyleLbl="node1" presStyleIdx="0" presStyleCnt="5" custScaleX="83039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FC38DA7-0AA4-4591-AA62-81E7E5F0A5F7}" type="pres">
      <dgm:prSet presAssocID="{6184BFCC-4331-4E32-92E8-0213215EF426}" presName="descendantText" presStyleLbl="alignAccFollowNode1" presStyleIdx="0" presStyleCnt="5" custScaleX="862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4E7406B-92E0-4827-978C-FBD897FF343D}" type="pres">
      <dgm:prSet presAssocID="{753169DD-6F67-4F65-BE4D-CA7F4471F524}" presName="sp" presStyleCnt="0"/>
      <dgm:spPr/>
    </dgm:pt>
    <dgm:pt modelId="{C0E42945-7F8F-4B6F-9890-A3FE9F906015}" type="pres">
      <dgm:prSet presAssocID="{16BEE3F6-C379-452E-9CF3-9297A1D35D8B}" presName="linNode" presStyleCnt="0"/>
      <dgm:spPr/>
    </dgm:pt>
    <dgm:pt modelId="{AA5FDC88-ACA7-4EEE-B129-69B3688D2CA6}" type="pres">
      <dgm:prSet presAssocID="{16BEE3F6-C379-452E-9CF3-9297A1D35D8B}" presName="parentText" presStyleLbl="node1" presStyleIdx="1" presStyleCnt="5" custScaleX="83039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8637093-A730-4DFD-9BD0-37C464E06717}" type="pres">
      <dgm:prSet presAssocID="{16BEE3F6-C379-452E-9CF3-9297A1D35D8B}" presName="descendantText" presStyleLbl="alignAccFollowNode1" presStyleIdx="1" presStyleCnt="5" custScaleX="86200" custLinFactNeighborX="4252" custLinFactNeighborY="-546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B416D38-5F46-4B78-BA52-54C7131F2E53}" type="pres">
      <dgm:prSet presAssocID="{0CB7A6A4-9F9B-4C3C-819D-0FBC4DA18BAA}" presName="sp" presStyleCnt="0"/>
      <dgm:spPr/>
    </dgm:pt>
    <dgm:pt modelId="{FF9F6578-4592-49A5-9664-617E3EE4E8E9}" type="pres">
      <dgm:prSet presAssocID="{1F53D71F-6CDF-4C0D-ADAA-D9B240B019A3}" presName="linNode" presStyleCnt="0"/>
      <dgm:spPr/>
    </dgm:pt>
    <dgm:pt modelId="{2A539D66-AEB3-4C52-9F51-47FE24B30712}" type="pres">
      <dgm:prSet presAssocID="{1F53D71F-6CDF-4C0D-ADAA-D9B240B019A3}" presName="parentText" presStyleLbl="node1" presStyleIdx="2" presStyleCnt="5" custScaleX="83039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935DFD8-9B0B-4F22-B40B-A619D2C0DC57}" type="pres">
      <dgm:prSet presAssocID="{1F53D71F-6CDF-4C0D-ADAA-D9B240B019A3}" presName="descendantText" presStyleLbl="alignAccFollowNode1" presStyleIdx="2" presStyleCnt="5" custScaleX="862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32119AE-8942-4C01-B609-AB9CB6AA71A9}" type="pres">
      <dgm:prSet presAssocID="{51D3D853-89AA-4009-8D69-F8D831EDF141}" presName="sp" presStyleCnt="0"/>
      <dgm:spPr/>
    </dgm:pt>
    <dgm:pt modelId="{FC17A372-786D-4872-8D80-97B3F4C3B003}" type="pres">
      <dgm:prSet presAssocID="{EBABFF24-21D2-48A3-9F91-9B90FBE2FF33}" presName="linNode" presStyleCnt="0"/>
      <dgm:spPr/>
    </dgm:pt>
    <dgm:pt modelId="{580AED08-B174-461F-864B-05416E595976}" type="pres">
      <dgm:prSet presAssocID="{EBABFF24-21D2-48A3-9F91-9B90FBE2FF33}" presName="parentText" presStyleLbl="node1" presStyleIdx="3" presStyleCnt="5" custScaleX="83039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0802703-2C75-4050-8654-CA1108422AB2}" type="pres">
      <dgm:prSet presAssocID="{EBABFF24-21D2-48A3-9F91-9B90FBE2FF33}" presName="descendantText" presStyleLbl="alignAccFollowNode1" presStyleIdx="3" presStyleCnt="5" custScaleX="862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E69A0FA-8E4B-4011-9B56-15B8335088A3}" type="pres">
      <dgm:prSet presAssocID="{2C8E957B-2CA3-4198-AB97-C6053DB6D282}" presName="sp" presStyleCnt="0"/>
      <dgm:spPr/>
    </dgm:pt>
    <dgm:pt modelId="{847A7D07-A96F-4BCC-9A8E-ADA8FFCE9563}" type="pres">
      <dgm:prSet presAssocID="{B0D1F5A8-5237-4BD5-8CD3-C2BE88BD9F66}" presName="linNode" presStyleCnt="0"/>
      <dgm:spPr/>
    </dgm:pt>
    <dgm:pt modelId="{6459F365-753C-45AF-83C1-9A55A247A6E1}" type="pres">
      <dgm:prSet presAssocID="{B0D1F5A8-5237-4BD5-8CD3-C2BE88BD9F66}" presName="parentText" presStyleLbl="node1" presStyleIdx="4" presStyleCnt="5" custScaleX="83039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46DE0C1-C559-47FB-86C6-19A58080592B}" type="pres">
      <dgm:prSet presAssocID="{B0D1F5A8-5237-4BD5-8CD3-C2BE88BD9F66}" presName="descendantText" presStyleLbl="alignAccFollowNode1" presStyleIdx="4" presStyleCnt="5" custScaleX="862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7A27052B-B04E-4A44-BFC9-5EDADA22C3A4}" srcId="{6184BFCC-4331-4E32-92E8-0213215EF426}" destId="{36B5C604-7CEE-4968-8A74-868BE46CC65F}" srcOrd="0" destOrd="0" parTransId="{A545B0AB-5635-4F77-9A21-21616E4E38B4}" sibTransId="{1BC1032D-7AB9-47AB-A1DA-4E394FB319C9}"/>
    <dgm:cxn modelId="{2B76FCA5-1B94-494B-AC7E-A9C952D0B971}" type="presOf" srcId="{1B4FD454-21E4-4B85-9DA0-217FC3CC3CD3}" destId="{246DE0C1-C559-47FB-86C6-19A58080592B}" srcOrd="0" destOrd="0" presId="urn:microsoft.com/office/officeart/2005/8/layout/vList5"/>
    <dgm:cxn modelId="{7561E8AF-66E8-429A-AC58-19EF76450BC0}" type="presOf" srcId="{19EE217E-9611-43E3-B7AF-6BEBC188C2AB}" destId="{B8637093-A730-4DFD-9BD0-37C464E06717}" srcOrd="0" destOrd="0" presId="urn:microsoft.com/office/officeart/2005/8/layout/vList5"/>
    <dgm:cxn modelId="{CA3AE3B6-BD9F-4960-93A4-8E16AC091968}" type="presOf" srcId="{B0D1F5A8-5237-4BD5-8CD3-C2BE88BD9F66}" destId="{6459F365-753C-45AF-83C1-9A55A247A6E1}" srcOrd="0" destOrd="0" presId="urn:microsoft.com/office/officeart/2005/8/layout/vList5"/>
    <dgm:cxn modelId="{B7F9ADFE-2563-4C5F-A8B4-050D6768B572}" srcId="{1F53D71F-6CDF-4C0D-ADAA-D9B240B019A3}" destId="{9008EF38-4A1B-4D45-91FF-FAB5EE7AA3D1}" srcOrd="0" destOrd="0" parTransId="{EF3FA9E2-1924-4524-941A-A55716B47B00}" sibTransId="{5327CEAA-FB9C-47C3-9144-025071811D3B}"/>
    <dgm:cxn modelId="{C1E3EBF2-FAC2-4221-A241-46AA2538F548}" srcId="{C993C526-DE24-4014-8705-DFBFBC353D2C}" destId="{EBABFF24-21D2-48A3-9F91-9B90FBE2FF33}" srcOrd="3" destOrd="0" parTransId="{00C03B89-DD3B-42BA-ACCB-00CB40F7ADF2}" sibTransId="{2C8E957B-2CA3-4198-AB97-C6053DB6D282}"/>
    <dgm:cxn modelId="{F4FE118B-2DAD-451F-8A00-25DDD8237680}" srcId="{C993C526-DE24-4014-8705-DFBFBC353D2C}" destId="{16BEE3F6-C379-452E-9CF3-9297A1D35D8B}" srcOrd="1" destOrd="0" parTransId="{741AA06B-DF60-45A0-B183-932F9346F681}" sibTransId="{0CB7A6A4-9F9B-4C3C-819D-0FBC4DA18BAA}"/>
    <dgm:cxn modelId="{34BAB5D4-C335-485F-9870-7CF2C2357FC7}" type="presOf" srcId="{16BEE3F6-C379-452E-9CF3-9297A1D35D8B}" destId="{AA5FDC88-ACA7-4EEE-B129-69B3688D2CA6}" srcOrd="0" destOrd="0" presId="urn:microsoft.com/office/officeart/2005/8/layout/vList5"/>
    <dgm:cxn modelId="{1C3973B0-AD21-453F-BAC5-64CDBA6817EC}" srcId="{B0D1F5A8-5237-4BD5-8CD3-C2BE88BD9F66}" destId="{1B4FD454-21E4-4B85-9DA0-217FC3CC3CD3}" srcOrd="0" destOrd="0" parTransId="{42B1C0F7-331E-48CA-9D9D-DCC3E8D02B72}" sibTransId="{F9D2378B-3656-4FAC-887F-A707C0B3495D}"/>
    <dgm:cxn modelId="{95ADD62B-2D3F-47D6-96C2-98B9E98885C3}" srcId="{C993C526-DE24-4014-8705-DFBFBC353D2C}" destId="{B0D1F5A8-5237-4BD5-8CD3-C2BE88BD9F66}" srcOrd="4" destOrd="0" parTransId="{F87A32B9-C3B9-4757-BF99-D38E78CAE2DA}" sibTransId="{3F8AA919-1FCF-4F94-A69E-C098E87FE31C}"/>
    <dgm:cxn modelId="{6EEE3F97-9B47-4AF4-9751-CCFC30045080}" type="presOf" srcId="{1F53D71F-6CDF-4C0D-ADAA-D9B240B019A3}" destId="{2A539D66-AEB3-4C52-9F51-47FE24B30712}" srcOrd="0" destOrd="0" presId="urn:microsoft.com/office/officeart/2005/8/layout/vList5"/>
    <dgm:cxn modelId="{F0408891-B6E4-4F26-BECF-036613585801}" type="presOf" srcId="{EBABFF24-21D2-48A3-9F91-9B90FBE2FF33}" destId="{580AED08-B174-461F-864B-05416E595976}" srcOrd="0" destOrd="0" presId="urn:microsoft.com/office/officeart/2005/8/layout/vList5"/>
    <dgm:cxn modelId="{737330E1-5E3F-4BD7-B429-BDC3BC86C435}" type="presOf" srcId="{C993C526-DE24-4014-8705-DFBFBC353D2C}" destId="{B86DA5DD-5221-4799-B1DC-ED00F40BCE4B}" srcOrd="0" destOrd="0" presId="urn:microsoft.com/office/officeart/2005/8/layout/vList5"/>
    <dgm:cxn modelId="{23069712-866F-4F6C-BB15-DCEB172E9597}" type="presOf" srcId="{9008EF38-4A1B-4D45-91FF-FAB5EE7AA3D1}" destId="{C935DFD8-9B0B-4F22-B40B-A619D2C0DC57}" srcOrd="0" destOrd="0" presId="urn:microsoft.com/office/officeart/2005/8/layout/vList5"/>
    <dgm:cxn modelId="{87C36075-B1A5-4A1D-95D0-1E2E4B4BBC55}" srcId="{C993C526-DE24-4014-8705-DFBFBC353D2C}" destId="{6184BFCC-4331-4E32-92E8-0213215EF426}" srcOrd="0" destOrd="0" parTransId="{A9ED7C64-C232-429E-9C02-0A8B6BAAF2DC}" sibTransId="{753169DD-6F67-4F65-BE4D-CA7F4471F524}"/>
    <dgm:cxn modelId="{29270F9C-4AA4-4F28-9A9F-8730671BD2BD}" srcId="{EBABFF24-21D2-48A3-9F91-9B90FBE2FF33}" destId="{628E0B86-A05A-40F5-A20D-3406F2B46FC5}" srcOrd="0" destOrd="0" parTransId="{FD007BEE-C9AB-4C8D-AF32-D765D8879342}" sibTransId="{53579732-D6D1-4B1E-9C4F-299C86E5195A}"/>
    <dgm:cxn modelId="{3F2F3C71-FCF6-48CB-863E-DF26361220D5}" type="presOf" srcId="{36B5C604-7CEE-4968-8A74-868BE46CC65F}" destId="{1FC38DA7-0AA4-4591-AA62-81E7E5F0A5F7}" srcOrd="0" destOrd="0" presId="urn:microsoft.com/office/officeart/2005/8/layout/vList5"/>
    <dgm:cxn modelId="{E2CB7EC2-8499-4F67-8D25-396994469510}" type="presOf" srcId="{6184BFCC-4331-4E32-92E8-0213215EF426}" destId="{69F9A6C4-D270-491B-9EA7-A835E994B9D2}" srcOrd="0" destOrd="0" presId="urn:microsoft.com/office/officeart/2005/8/layout/vList5"/>
    <dgm:cxn modelId="{B11630B5-9E7A-487E-A562-444BB1C6EBC1}" type="presOf" srcId="{628E0B86-A05A-40F5-A20D-3406F2B46FC5}" destId="{90802703-2C75-4050-8654-CA1108422AB2}" srcOrd="0" destOrd="0" presId="urn:microsoft.com/office/officeart/2005/8/layout/vList5"/>
    <dgm:cxn modelId="{FF043B0C-FF9F-4D5C-A0D4-BCC228897B52}" srcId="{C993C526-DE24-4014-8705-DFBFBC353D2C}" destId="{1F53D71F-6CDF-4C0D-ADAA-D9B240B019A3}" srcOrd="2" destOrd="0" parTransId="{E9D16EEF-EA52-41D7-8C83-397140DFAB55}" sibTransId="{51D3D853-89AA-4009-8D69-F8D831EDF141}"/>
    <dgm:cxn modelId="{37E7FDB3-56FD-4407-856C-6743C5496EB6}" srcId="{16BEE3F6-C379-452E-9CF3-9297A1D35D8B}" destId="{19EE217E-9611-43E3-B7AF-6BEBC188C2AB}" srcOrd="0" destOrd="0" parTransId="{3C97EDA5-710D-4BF1-BF2D-F1F1B5C1D57E}" sibTransId="{2D336FD8-9F38-48F2-8DE6-C5F10933EBE9}"/>
    <dgm:cxn modelId="{FF9255F5-299B-446A-A06A-BFB22290F3A5}" type="presParOf" srcId="{B86DA5DD-5221-4799-B1DC-ED00F40BCE4B}" destId="{CD28DFAC-D215-4949-A6F3-B29ED519A4E1}" srcOrd="0" destOrd="0" presId="urn:microsoft.com/office/officeart/2005/8/layout/vList5"/>
    <dgm:cxn modelId="{1623F328-340B-4C1C-AC95-D8DA7CD8AD35}" type="presParOf" srcId="{CD28DFAC-D215-4949-A6F3-B29ED519A4E1}" destId="{69F9A6C4-D270-491B-9EA7-A835E994B9D2}" srcOrd="0" destOrd="0" presId="urn:microsoft.com/office/officeart/2005/8/layout/vList5"/>
    <dgm:cxn modelId="{8802284A-2D93-4256-A737-68068A12C4B4}" type="presParOf" srcId="{CD28DFAC-D215-4949-A6F3-B29ED519A4E1}" destId="{1FC38DA7-0AA4-4591-AA62-81E7E5F0A5F7}" srcOrd="1" destOrd="0" presId="urn:microsoft.com/office/officeart/2005/8/layout/vList5"/>
    <dgm:cxn modelId="{BB5BEBFC-D428-4D9C-94AC-377C6E66BB92}" type="presParOf" srcId="{B86DA5DD-5221-4799-B1DC-ED00F40BCE4B}" destId="{84E7406B-92E0-4827-978C-FBD897FF343D}" srcOrd="1" destOrd="0" presId="urn:microsoft.com/office/officeart/2005/8/layout/vList5"/>
    <dgm:cxn modelId="{AF3662E8-9855-404C-81A8-5473A393A7DB}" type="presParOf" srcId="{B86DA5DD-5221-4799-B1DC-ED00F40BCE4B}" destId="{C0E42945-7F8F-4B6F-9890-A3FE9F906015}" srcOrd="2" destOrd="0" presId="urn:microsoft.com/office/officeart/2005/8/layout/vList5"/>
    <dgm:cxn modelId="{41B3987E-E1EB-4827-942A-200027F85369}" type="presParOf" srcId="{C0E42945-7F8F-4B6F-9890-A3FE9F906015}" destId="{AA5FDC88-ACA7-4EEE-B129-69B3688D2CA6}" srcOrd="0" destOrd="0" presId="urn:microsoft.com/office/officeart/2005/8/layout/vList5"/>
    <dgm:cxn modelId="{5948F291-DE39-4F93-A0CA-842010732A1B}" type="presParOf" srcId="{C0E42945-7F8F-4B6F-9890-A3FE9F906015}" destId="{B8637093-A730-4DFD-9BD0-37C464E06717}" srcOrd="1" destOrd="0" presId="urn:microsoft.com/office/officeart/2005/8/layout/vList5"/>
    <dgm:cxn modelId="{47A32B4D-2603-4847-8A12-38F78A9138EE}" type="presParOf" srcId="{B86DA5DD-5221-4799-B1DC-ED00F40BCE4B}" destId="{6B416D38-5F46-4B78-BA52-54C7131F2E53}" srcOrd="3" destOrd="0" presId="urn:microsoft.com/office/officeart/2005/8/layout/vList5"/>
    <dgm:cxn modelId="{02B94508-D4E7-4E11-BE99-05FBCDD3C3CF}" type="presParOf" srcId="{B86DA5DD-5221-4799-B1DC-ED00F40BCE4B}" destId="{FF9F6578-4592-49A5-9664-617E3EE4E8E9}" srcOrd="4" destOrd="0" presId="urn:microsoft.com/office/officeart/2005/8/layout/vList5"/>
    <dgm:cxn modelId="{3900EA73-4609-4C6E-8945-CF1EC7455DDC}" type="presParOf" srcId="{FF9F6578-4592-49A5-9664-617E3EE4E8E9}" destId="{2A539D66-AEB3-4C52-9F51-47FE24B30712}" srcOrd="0" destOrd="0" presId="urn:microsoft.com/office/officeart/2005/8/layout/vList5"/>
    <dgm:cxn modelId="{1405B0B0-1ED2-47EE-8E16-3EAD8BC12558}" type="presParOf" srcId="{FF9F6578-4592-49A5-9664-617E3EE4E8E9}" destId="{C935DFD8-9B0B-4F22-B40B-A619D2C0DC57}" srcOrd="1" destOrd="0" presId="urn:microsoft.com/office/officeart/2005/8/layout/vList5"/>
    <dgm:cxn modelId="{CC1AF135-7A12-4B92-B5C2-93EC4D66E825}" type="presParOf" srcId="{B86DA5DD-5221-4799-B1DC-ED00F40BCE4B}" destId="{632119AE-8942-4C01-B609-AB9CB6AA71A9}" srcOrd="5" destOrd="0" presId="urn:microsoft.com/office/officeart/2005/8/layout/vList5"/>
    <dgm:cxn modelId="{B73A44B5-8349-4482-A2B2-54AED63A7587}" type="presParOf" srcId="{B86DA5DD-5221-4799-B1DC-ED00F40BCE4B}" destId="{FC17A372-786D-4872-8D80-97B3F4C3B003}" srcOrd="6" destOrd="0" presId="urn:microsoft.com/office/officeart/2005/8/layout/vList5"/>
    <dgm:cxn modelId="{565B0C80-C0DE-49F1-9118-CCF355EAA7C2}" type="presParOf" srcId="{FC17A372-786D-4872-8D80-97B3F4C3B003}" destId="{580AED08-B174-461F-864B-05416E595976}" srcOrd="0" destOrd="0" presId="urn:microsoft.com/office/officeart/2005/8/layout/vList5"/>
    <dgm:cxn modelId="{B101ED95-DE32-4A05-819C-AED2EADEEE70}" type="presParOf" srcId="{FC17A372-786D-4872-8D80-97B3F4C3B003}" destId="{90802703-2C75-4050-8654-CA1108422AB2}" srcOrd="1" destOrd="0" presId="urn:microsoft.com/office/officeart/2005/8/layout/vList5"/>
    <dgm:cxn modelId="{1D80D0EC-E73B-49DB-A6B7-B993C4F3633F}" type="presParOf" srcId="{B86DA5DD-5221-4799-B1DC-ED00F40BCE4B}" destId="{DE69A0FA-8E4B-4011-9B56-15B8335088A3}" srcOrd="7" destOrd="0" presId="urn:microsoft.com/office/officeart/2005/8/layout/vList5"/>
    <dgm:cxn modelId="{1569F00D-5A1F-4CCB-8372-29BEFD8A9AC5}" type="presParOf" srcId="{B86DA5DD-5221-4799-B1DC-ED00F40BCE4B}" destId="{847A7D07-A96F-4BCC-9A8E-ADA8FFCE9563}" srcOrd="8" destOrd="0" presId="urn:microsoft.com/office/officeart/2005/8/layout/vList5"/>
    <dgm:cxn modelId="{DCA686F8-8E2D-4B86-8E71-6A555F40317D}" type="presParOf" srcId="{847A7D07-A96F-4BCC-9A8E-ADA8FFCE9563}" destId="{6459F365-753C-45AF-83C1-9A55A247A6E1}" srcOrd="0" destOrd="0" presId="urn:microsoft.com/office/officeart/2005/8/layout/vList5"/>
    <dgm:cxn modelId="{CB07F8AA-F864-43CA-B88A-BAEAA59B9E1B}" type="presParOf" srcId="{847A7D07-A96F-4BCC-9A8E-ADA8FFCE9563}" destId="{246DE0C1-C559-47FB-86C6-19A58080592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93C526-DE24-4014-8705-DFBFBC353D2C}" type="doc">
      <dgm:prSet loTypeId="urn:microsoft.com/office/officeart/2005/8/layout/vList5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pPr rtl="1"/>
          <a:endParaRPr lang="fa-IR"/>
        </a:p>
      </dgm:t>
    </dgm:pt>
    <dgm:pt modelId="{6184BFCC-4331-4E32-92E8-0213215EF426}">
      <dgm:prSet phldrT="[Text]"/>
      <dgm:spPr/>
      <dgm:t>
        <a:bodyPr/>
        <a:lstStyle/>
        <a:p>
          <a:pPr rtl="1"/>
          <a:r>
            <a:rPr lang="fa-IR" u="none" strike="noStrike" dirty="0" smtClean="0">
              <a:cs typeface="B Titr" pitchFamily="2" charset="-78"/>
            </a:rPr>
            <a:t>نرخ بازگشت سرمایه  </a:t>
          </a:r>
          <a:r>
            <a:rPr lang="en-US" u="none" strike="noStrike" dirty="0" smtClean="0">
              <a:cs typeface="B Titr" pitchFamily="2" charset="-78"/>
            </a:rPr>
            <a:t>IRR)</a:t>
          </a:r>
          <a:r>
            <a:rPr lang="fa-IR" u="none" strike="noStrike" dirty="0" smtClean="0">
              <a:cs typeface="B Titr" pitchFamily="2" charset="-78"/>
            </a:rPr>
            <a:t>)</a:t>
          </a:r>
          <a:endParaRPr lang="fa-IR" dirty="0"/>
        </a:p>
      </dgm:t>
    </dgm:pt>
    <dgm:pt modelId="{A9ED7C64-C232-429E-9C02-0A8B6BAAF2DC}" type="parTrans" cxnId="{87C36075-B1A5-4A1D-95D0-1E2E4B4BBC55}">
      <dgm:prSet/>
      <dgm:spPr/>
      <dgm:t>
        <a:bodyPr/>
        <a:lstStyle/>
        <a:p>
          <a:pPr rtl="1"/>
          <a:endParaRPr lang="fa-IR"/>
        </a:p>
      </dgm:t>
    </dgm:pt>
    <dgm:pt modelId="{753169DD-6F67-4F65-BE4D-CA7F4471F524}" type="sibTrans" cxnId="{87C36075-B1A5-4A1D-95D0-1E2E4B4BBC55}">
      <dgm:prSet/>
      <dgm:spPr/>
      <dgm:t>
        <a:bodyPr/>
        <a:lstStyle/>
        <a:p>
          <a:pPr rtl="1"/>
          <a:endParaRPr lang="fa-IR"/>
        </a:p>
      </dgm:t>
    </dgm:pt>
    <dgm:pt modelId="{36B5C604-7CEE-4968-8A74-868BE46CC65F}">
      <dgm:prSet phldrT="[Text]" custT="1"/>
      <dgm:spPr/>
      <dgm:t>
        <a:bodyPr/>
        <a:lstStyle/>
        <a:p>
          <a:pPr algn="ctr" rtl="1"/>
          <a:r>
            <a:rPr lang="fa-IR" sz="1600" u="none" strike="noStrike" dirty="0" smtClean="0">
              <a:cs typeface="B Titr" pitchFamily="2" charset="-78"/>
            </a:rPr>
            <a:t>40%</a:t>
          </a:r>
          <a:endParaRPr lang="fa-IR" sz="1600" u="none" strike="noStrike" dirty="0">
            <a:cs typeface="B Titr" pitchFamily="2" charset="-78"/>
          </a:endParaRPr>
        </a:p>
      </dgm:t>
    </dgm:pt>
    <dgm:pt modelId="{A545B0AB-5635-4F77-9A21-21616E4E38B4}" type="parTrans" cxnId="{7A27052B-B04E-4A44-BFC9-5EDADA22C3A4}">
      <dgm:prSet/>
      <dgm:spPr/>
      <dgm:t>
        <a:bodyPr/>
        <a:lstStyle/>
        <a:p>
          <a:pPr rtl="1"/>
          <a:endParaRPr lang="fa-IR"/>
        </a:p>
      </dgm:t>
    </dgm:pt>
    <dgm:pt modelId="{1BC1032D-7AB9-47AB-A1DA-4E394FB319C9}" type="sibTrans" cxnId="{7A27052B-B04E-4A44-BFC9-5EDADA22C3A4}">
      <dgm:prSet/>
      <dgm:spPr/>
      <dgm:t>
        <a:bodyPr/>
        <a:lstStyle/>
        <a:p>
          <a:pPr rtl="1"/>
          <a:endParaRPr lang="fa-IR"/>
        </a:p>
      </dgm:t>
    </dgm:pt>
    <dgm:pt modelId="{16BEE3F6-C379-452E-9CF3-9297A1D35D8B}">
      <dgm:prSet phldrT="[Text]"/>
      <dgm:spPr/>
      <dgm:t>
        <a:bodyPr/>
        <a:lstStyle/>
        <a:p>
          <a:pPr rtl="1"/>
          <a:r>
            <a:rPr lang="fa-IR" u="none" strike="noStrike" dirty="0" smtClean="0">
              <a:cs typeface="B Titr" pitchFamily="2" charset="-78"/>
            </a:rPr>
            <a:t>درآمد</a:t>
          </a:r>
          <a:r>
            <a:rPr lang="fa-IR" u="none" strike="noStrike" baseline="0" dirty="0" smtClean="0">
              <a:cs typeface="B Titr" pitchFamily="2" charset="-78"/>
            </a:rPr>
            <a:t> حاصل از فروش</a:t>
          </a:r>
          <a:endParaRPr lang="fa-IR" dirty="0"/>
        </a:p>
      </dgm:t>
    </dgm:pt>
    <dgm:pt modelId="{741AA06B-DF60-45A0-B183-932F9346F681}" type="parTrans" cxnId="{F4FE118B-2DAD-451F-8A00-25DDD8237680}">
      <dgm:prSet/>
      <dgm:spPr/>
      <dgm:t>
        <a:bodyPr/>
        <a:lstStyle/>
        <a:p>
          <a:pPr rtl="1"/>
          <a:endParaRPr lang="fa-IR"/>
        </a:p>
      </dgm:t>
    </dgm:pt>
    <dgm:pt modelId="{0CB7A6A4-9F9B-4C3C-819D-0FBC4DA18BAA}" type="sibTrans" cxnId="{F4FE118B-2DAD-451F-8A00-25DDD8237680}">
      <dgm:prSet/>
      <dgm:spPr/>
      <dgm:t>
        <a:bodyPr/>
        <a:lstStyle/>
        <a:p>
          <a:pPr rtl="1"/>
          <a:endParaRPr lang="fa-IR"/>
        </a:p>
      </dgm:t>
    </dgm:pt>
    <dgm:pt modelId="{19EE217E-9611-43E3-B7AF-6BEBC188C2AB}">
      <dgm:prSet phldrT="[Text]" custT="1"/>
      <dgm:spPr/>
      <dgm:t>
        <a:bodyPr/>
        <a:lstStyle/>
        <a:p>
          <a:pPr algn="ctr" rtl="1"/>
          <a:r>
            <a:rPr lang="fa-IR" sz="1600" u="none" strike="noStrike" dirty="0" smtClean="0">
              <a:cs typeface="B Titr" pitchFamily="2" charset="-78"/>
            </a:rPr>
            <a:t>میلیون ریال</a:t>
          </a:r>
          <a:endParaRPr lang="fa-IR" sz="1600" u="none" strike="noStrike" dirty="0">
            <a:cs typeface="B Titr" pitchFamily="2" charset="-78"/>
          </a:endParaRPr>
        </a:p>
      </dgm:t>
    </dgm:pt>
    <dgm:pt modelId="{3C97EDA5-710D-4BF1-BF2D-F1F1B5C1D57E}" type="parTrans" cxnId="{37E7FDB3-56FD-4407-856C-6743C5496EB6}">
      <dgm:prSet/>
      <dgm:spPr/>
      <dgm:t>
        <a:bodyPr/>
        <a:lstStyle/>
        <a:p>
          <a:pPr rtl="1"/>
          <a:endParaRPr lang="fa-IR"/>
        </a:p>
      </dgm:t>
    </dgm:pt>
    <dgm:pt modelId="{2D336FD8-9F38-48F2-8DE6-C5F10933EBE9}" type="sibTrans" cxnId="{37E7FDB3-56FD-4407-856C-6743C5496EB6}">
      <dgm:prSet/>
      <dgm:spPr/>
      <dgm:t>
        <a:bodyPr/>
        <a:lstStyle/>
        <a:p>
          <a:pPr rtl="1"/>
          <a:endParaRPr lang="fa-IR"/>
        </a:p>
      </dgm:t>
    </dgm:pt>
    <dgm:pt modelId="{1F53D71F-6CDF-4C0D-ADAA-D9B240B019A3}">
      <dgm:prSet phldrT="[Text]"/>
      <dgm:spPr/>
      <dgm:t>
        <a:bodyPr/>
        <a:lstStyle/>
        <a:p>
          <a:pPr rtl="1"/>
          <a:r>
            <a:rPr lang="fa-IR" u="none" strike="noStrike" dirty="0" smtClean="0">
              <a:cs typeface="B Titr" pitchFamily="2" charset="-78"/>
            </a:rPr>
            <a:t>هزینه</a:t>
          </a:r>
          <a:r>
            <a:rPr lang="fa-IR" u="none" strike="noStrike" baseline="0" dirty="0" smtClean="0">
              <a:cs typeface="B Titr" pitchFamily="2" charset="-78"/>
            </a:rPr>
            <a:t> </a:t>
          </a:r>
          <a:r>
            <a:rPr lang="fa-IR" u="none" strike="noStrike" dirty="0" smtClean="0">
              <a:cs typeface="B Titr" pitchFamily="2" charset="-78"/>
            </a:rPr>
            <a:t>های عملياتی  (تولیدی)</a:t>
          </a:r>
          <a:endParaRPr lang="fa-IR" dirty="0"/>
        </a:p>
      </dgm:t>
    </dgm:pt>
    <dgm:pt modelId="{E9D16EEF-EA52-41D7-8C83-397140DFAB55}" type="parTrans" cxnId="{FF043B0C-FF9F-4D5C-A0D4-BCC228897B52}">
      <dgm:prSet/>
      <dgm:spPr/>
      <dgm:t>
        <a:bodyPr/>
        <a:lstStyle/>
        <a:p>
          <a:pPr rtl="1"/>
          <a:endParaRPr lang="fa-IR"/>
        </a:p>
      </dgm:t>
    </dgm:pt>
    <dgm:pt modelId="{51D3D853-89AA-4009-8D69-F8D831EDF141}" type="sibTrans" cxnId="{FF043B0C-FF9F-4D5C-A0D4-BCC228897B52}">
      <dgm:prSet/>
      <dgm:spPr/>
      <dgm:t>
        <a:bodyPr/>
        <a:lstStyle/>
        <a:p>
          <a:pPr rtl="1"/>
          <a:endParaRPr lang="fa-IR"/>
        </a:p>
      </dgm:t>
    </dgm:pt>
    <dgm:pt modelId="{9008EF38-4A1B-4D45-91FF-FAB5EE7AA3D1}">
      <dgm:prSet phldrT="[Text]" custT="1"/>
      <dgm:spPr/>
      <dgm:t>
        <a:bodyPr/>
        <a:lstStyle/>
        <a:p>
          <a:pPr algn="ctr" rtl="1"/>
          <a:r>
            <a:rPr lang="fa-IR" sz="1600" u="none" strike="noStrike" dirty="0" smtClean="0">
              <a:cs typeface="B Titr" pitchFamily="2" charset="-78"/>
            </a:rPr>
            <a:t>میلیون ریال</a:t>
          </a:r>
          <a:endParaRPr lang="fa-IR" sz="1600" u="none" strike="noStrike" dirty="0">
            <a:cs typeface="B Titr" pitchFamily="2" charset="-78"/>
          </a:endParaRPr>
        </a:p>
      </dgm:t>
    </dgm:pt>
    <dgm:pt modelId="{EF3FA9E2-1924-4524-941A-A55716B47B00}" type="parTrans" cxnId="{B7F9ADFE-2563-4C5F-A8B4-050D6768B572}">
      <dgm:prSet/>
      <dgm:spPr/>
      <dgm:t>
        <a:bodyPr/>
        <a:lstStyle/>
        <a:p>
          <a:pPr rtl="1"/>
          <a:endParaRPr lang="fa-IR"/>
        </a:p>
      </dgm:t>
    </dgm:pt>
    <dgm:pt modelId="{5327CEAA-FB9C-47C3-9144-025071811D3B}" type="sibTrans" cxnId="{B7F9ADFE-2563-4C5F-A8B4-050D6768B572}">
      <dgm:prSet/>
      <dgm:spPr/>
      <dgm:t>
        <a:bodyPr/>
        <a:lstStyle/>
        <a:p>
          <a:pPr rtl="1"/>
          <a:endParaRPr lang="fa-IR"/>
        </a:p>
      </dgm:t>
    </dgm:pt>
    <dgm:pt modelId="{EBABFF24-21D2-48A3-9F91-9B90FBE2FF33}">
      <dgm:prSet/>
      <dgm:spPr/>
      <dgm:t>
        <a:bodyPr/>
        <a:lstStyle/>
        <a:p>
          <a:pPr rtl="1"/>
          <a:r>
            <a:rPr lang="fa-IR" u="none" strike="noStrike" dirty="0" smtClean="0">
              <a:cs typeface="B Titr" pitchFamily="2" charset="-78"/>
            </a:rPr>
            <a:t>هزینه</a:t>
          </a:r>
          <a:r>
            <a:rPr lang="fa-IR" u="none" strike="noStrike" baseline="0" dirty="0" smtClean="0">
              <a:cs typeface="B Titr" pitchFamily="2" charset="-78"/>
            </a:rPr>
            <a:t> </a:t>
          </a:r>
          <a:r>
            <a:rPr lang="fa-IR" u="none" strike="noStrike" dirty="0" smtClean="0">
              <a:cs typeface="B Titr" pitchFamily="2" charset="-78"/>
            </a:rPr>
            <a:t>های سرمایه گذاری (زیرساخت)</a:t>
          </a:r>
          <a:endParaRPr lang="fa-IR" dirty="0"/>
        </a:p>
      </dgm:t>
    </dgm:pt>
    <dgm:pt modelId="{00C03B89-DD3B-42BA-ACCB-00CB40F7ADF2}" type="parTrans" cxnId="{C1E3EBF2-FAC2-4221-A241-46AA2538F548}">
      <dgm:prSet/>
      <dgm:spPr/>
      <dgm:t>
        <a:bodyPr/>
        <a:lstStyle/>
        <a:p>
          <a:pPr rtl="1"/>
          <a:endParaRPr lang="fa-IR"/>
        </a:p>
      </dgm:t>
    </dgm:pt>
    <dgm:pt modelId="{2C8E957B-2CA3-4198-AB97-C6053DB6D282}" type="sibTrans" cxnId="{C1E3EBF2-FAC2-4221-A241-46AA2538F548}">
      <dgm:prSet/>
      <dgm:spPr/>
      <dgm:t>
        <a:bodyPr/>
        <a:lstStyle/>
        <a:p>
          <a:pPr rtl="1"/>
          <a:endParaRPr lang="fa-IR"/>
        </a:p>
      </dgm:t>
    </dgm:pt>
    <dgm:pt modelId="{B0D1F5A8-5237-4BD5-8CD3-C2BE88BD9F66}">
      <dgm:prSet/>
      <dgm:spPr/>
      <dgm:t>
        <a:bodyPr/>
        <a:lstStyle/>
        <a:p>
          <a:pPr rtl="1"/>
          <a:r>
            <a:rPr lang="fa-IR" u="none" strike="noStrike" dirty="0" smtClean="0">
              <a:cs typeface="B Titr" pitchFamily="2" charset="-78"/>
            </a:rPr>
            <a:t>سود  خالص حاصل از پروژه</a:t>
          </a:r>
          <a:endParaRPr lang="fa-IR" dirty="0"/>
        </a:p>
      </dgm:t>
    </dgm:pt>
    <dgm:pt modelId="{F87A32B9-C3B9-4757-BF99-D38E78CAE2DA}" type="parTrans" cxnId="{95ADD62B-2D3F-47D6-96C2-98B9E98885C3}">
      <dgm:prSet/>
      <dgm:spPr/>
      <dgm:t>
        <a:bodyPr/>
        <a:lstStyle/>
        <a:p>
          <a:pPr rtl="1"/>
          <a:endParaRPr lang="fa-IR"/>
        </a:p>
      </dgm:t>
    </dgm:pt>
    <dgm:pt modelId="{3F8AA919-1FCF-4F94-A69E-C098E87FE31C}" type="sibTrans" cxnId="{95ADD62B-2D3F-47D6-96C2-98B9E98885C3}">
      <dgm:prSet/>
      <dgm:spPr/>
      <dgm:t>
        <a:bodyPr/>
        <a:lstStyle/>
        <a:p>
          <a:pPr rtl="1"/>
          <a:endParaRPr lang="fa-IR"/>
        </a:p>
      </dgm:t>
    </dgm:pt>
    <dgm:pt modelId="{1B4FD454-21E4-4B85-9DA0-217FC3CC3CD3}">
      <dgm:prSet custT="1"/>
      <dgm:spPr/>
      <dgm:t>
        <a:bodyPr/>
        <a:lstStyle/>
        <a:p>
          <a:pPr algn="ctr" rtl="1"/>
          <a:r>
            <a:rPr lang="fa-IR" sz="1600" u="none" strike="noStrike" dirty="0" smtClean="0">
              <a:cs typeface="B Titr" pitchFamily="2" charset="-78"/>
            </a:rPr>
            <a:t>میلیون ریال</a:t>
          </a:r>
          <a:endParaRPr lang="fa-IR" sz="1600" u="none" strike="noStrike" dirty="0">
            <a:cs typeface="B Titr" pitchFamily="2" charset="-78"/>
          </a:endParaRPr>
        </a:p>
      </dgm:t>
    </dgm:pt>
    <dgm:pt modelId="{42B1C0F7-331E-48CA-9D9D-DCC3E8D02B72}" type="parTrans" cxnId="{1C3973B0-AD21-453F-BAC5-64CDBA6817EC}">
      <dgm:prSet/>
      <dgm:spPr/>
      <dgm:t>
        <a:bodyPr/>
        <a:lstStyle/>
        <a:p>
          <a:pPr rtl="1"/>
          <a:endParaRPr lang="fa-IR"/>
        </a:p>
      </dgm:t>
    </dgm:pt>
    <dgm:pt modelId="{F9D2378B-3656-4FAC-887F-A707C0B3495D}" type="sibTrans" cxnId="{1C3973B0-AD21-453F-BAC5-64CDBA6817EC}">
      <dgm:prSet/>
      <dgm:spPr/>
      <dgm:t>
        <a:bodyPr/>
        <a:lstStyle/>
        <a:p>
          <a:pPr rtl="1"/>
          <a:endParaRPr lang="fa-IR"/>
        </a:p>
      </dgm:t>
    </dgm:pt>
    <dgm:pt modelId="{628E0B86-A05A-40F5-A20D-3406F2B46FC5}">
      <dgm:prSet custT="1"/>
      <dgm:spPr/>
      <dgm:t>
        <a:bodyPr/>
        <a:lstStyle/>
        <a:p>
          <a:pPr algn="ctr" rtl="1"/>
          <a:r>
            <a:rPr lang="fa-IR" sz="1600" u="none" strike="noStrike" dirty="0" smtClean="0">
              <a:cs typeface="B Titr" pitchFamily="2" charset="-78"/>
            </a:rPr>
            <a:t>میلیون ریال</a:t>
          </a:r>
          <a:endParaRPr lang="fa-IR" sz="1600" u="none" strike="noStrike" dirty="0">
            <a:cs typeface="B Titr" pitchFamily="2" charset="-78"/>
          </a:endParaRPr>
        </a:p>
      </dgm:t>
    </dgm:pt>
    <dgm:pt modelId="{FD007BEE-C9AB-4C8D-AF32-D765D8879342}" type="parTrans" cxnId="{29270F9C-4AA4-4F28-9A9F-8730671BD2BD}">
      <dgm:prSet/>
      <dgm:spPr/>
      <dgm:t>
        <a:bodyPr/>
        <a:lstStyle/>
        <a:p>
          <a:pPr rtl="1"/>
          <a:endParaRPr lang="fa-IR"/>
        </a:p>
      </dgm:t>
    </dgm:pt>
    <dgm:pt modelId="{53579732-D6D1-4B1E-9C4F-299C86E5195A}" type="sibTrans" cxnId="{29270F9C-4AA4-4F28-9A9F-8730671BD2BD}">
      <dgm:prSet/>
      <dgm:spPr/>
      <dgm:t>
        <a:bodyPr/>
        <a:lstStyle/>
        <a:p>
          <a:pPr rtl="1"/>
          <a:endParaRPr lang="fa-IR"/>
        </a:p>
      </dgm:t>
    </dgm:pt>
    <dgm:pt modelId="{B86DA5DD-5221-4799-B1DC-ED00F40BCE4B}" type="pres">
      <dgm:prSet presAssocID="{C993C526-DE24-4014-8705-DFBFBC353D2C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CD28DFAC-D215-4949-A6F3-B29ED519A4E1}" type="pres">
      <dgm:prSet presAssocID="{6184BFCC-4331-4E32-92E8-0213215EF426}" presName="linNode" presStyleCnt="0"/>
      <dgm:spPr/>
    </dgm:pt>
    <dgm:pt modelId="{69F9A6C4-D270-491B-9EA7-A835E994B9D2}" type="pres">
      <dgm:prSet presAssocID="{6184BFCC-4331-4E32-92E8-0213215EF426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FC38DA7-0AA4-4591-AA62-81E7E5F0A5F7}" type="pres">
      <dgm:prSet presAssocID="{6184BFCC-4331-4E32-92E8-0213215EF426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4E7406B-92E0-4827-978C-FBD897FF343D}" type="pres">
      <dgm:prSet presAssocID="{753169DD-6F67-4F65-BE4D-CA7F4471F524}" presName="sp" presStyleCnt="0"/>
      <dgm:spPr/>
    </dgm:pt>
    <dgm:pt modelId="{C0E42945-7F8F-4B6F-9890-A3FE9F906015}" type="pres">
      <dgm:prSet presAssocID="{16BEE3F6-C379-452E-9CF3-9297A1D35D8B}" presName="linNode" presStyleCnt="0"/>
      <dgm:spPr/>
    </dgm:pt>
    <dgm:pt modelId="{AA5FDC88-ACA7-4EEE-B129-69B3688D2CA6}" type="pres">
      <dgm:prSet presAssocID="{16BEE3F6-C379-452E-9CF3-9297A1D35D8B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8637093-A730-4DFD-9BD0-37C464E06717}" type="pres">
      <dgm:prSet presAssocID="{16BEE3F6-C379-452E-9CF3-9297A1D35D8B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B416D38-5F46-4B78-BA52-54C7131F2E53}" type="pres">
      <dgm:prSet presAssocID="{0CB7A6A4-9F9B-4C3C-819D-0FBC4DA18BAA}" presName="sp" presStyleCnt="0"/>
      <dgm:spPr/>
    </dgm:pt>
    <dgm:pt modelId="{FF9F6578-4592-49A5-9664-617E3EE4E8E9}" type="pres">
      <dgm:prSet presAssocID="{1F53D71F-6CDF-4C0D-ADAA-D9B240B019A3}" presName="linNode" presStyleCnt="0"/>
      <dgm:spPr/>
    </dgm:pt>
    <dgm:pt modelId="{2A539D66-AEB3-4C52-9F51-47FE24B30712}" type="pres">
      <dgm:prSet presAssocID="{1F53D71F-6CDF-4C0D-ADAA-D9B240B019A3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935DFD8-9B0B-4F22-B40B-A619D2C0DC57}" type="pres">
      <dgm:prSet presAssocID="{1F53D71F-6CDF-4C0D-ADAA-D9B240B019A3}" presName="descendantText" presStyleLbl="alignAccFollowNode1" presStyleIdx="2" presStyleCnt="5" custLinFactNeighborX="-2308" custLinFactNeighborY="-224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32119AE-8942-4C01-B609-AB9CB6AA71A9}" type="pres">
      <dgm:prSet presAssocID="{51D3D853-89AA-4009-8D69-F8D831EDF141}" presName="sp" presStyleCnt="0"/>
      <dgm:spPr/>
    </dgm:pt>
    <dgm:pt modelId="{FC17A372-786D-4872-8D80-97B3F4C3B003}" type="pres">
      <dgm:prSet presAssocID="{EBABFF24-21D2-48A3-9F91-9B90FBE2FF33}" presName="linNode" presStyleCnt="0"/>
      <dgm:spPr/>
    </dgm:pt>
    <dgm:pt modelId="{580AED08-B174-461F-864B-05416E595976}" type="pres">
      <dgm:prSet presAssocID="{EBABFF24-21D2-48A3-9F91-9B90FBE2FF33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0802703-2C75-4050-8654-CA1108422AB2}" type="pres">
      <dgm:prSet presAssocID="{EBABFF24-21D2-48A3-9F91-9B90FBE2FF33}" presName="descendantText" presStyleLbl="alignAccFollowNode1" presStyleIdx="3" presStyleCnt="5" custLinFactNeighborX="2814" custLinFactNeighborY="-932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E69A0FA-8E4B-4011-9B56-15B8335088A3}" type="pres">
      <dgm:prSet presAssocID="{2C8E957B-2CA3-4198-AB97-C6053DB6D282}" presName="sp" presStyleCnt="0"/>
      <dgm:spPr/>
    </dgm:pt>
    <dgm:pt modelId="{847A7D07-A96F-4BCC-9A8E-ADA8FFCE9563}" type="pres">
      <dgm:prSet presAssocID="{B0D1F5A8-5237-4BD5-8CD3-C2BE88BD9F66}" presName="linNode" presStyleCnt="0"/>
      <dgm:spPr/>
    </dgm:pt>
    <dgm:pt modelId="{6459F365-753C-45AF-83C1-9A55A247A6E1}" type="pres">
      <dgm:prSet presAssocID="{B0D1F5A8-5237-4BD5-8CD3-C2BE88BD9F66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46DE0C1-C559-47FB-86C6-19A58080592B}" type="pres">
      <dgm:prSet presAssocID="{B0D1F5A8-5237-4BD5-8CD3-C2BE88BD9F66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7A27052B-B04E-4A44-BFC9-5EDADA22C3A4}" srcId="{6184BFCC-4331-4E32-92E8-0213215EF426}" destId="{36B5C604-7CEE-4968-8A74-868BE46CC65F}" srcOrd="0" destOrd="0" parTransId="{A545B0AB-5635-4F77-9A21-21616E4E38B4}" sibTransId="{1BC1032D-7AB9-47AB-A1DA-4E394FB319C9}"/>
    <dgm:cxn modelId="{B6082567-2333-4291-BF97-0D4030AAD4D3}" type="presOf" srcId="{9008EF38-4A1B-4D45-91FF-FAB5EE7AA3D1}" destId="{C935DFD8-9B0B-4F22-B40B-A619D2C0DC57}" srcOrd="0" destOrd="0" presId="urn:microsoft.com/office/officeart/2005/8/layout/vList5"/>
    <dgm:cxn modelId="{E7154926-E8CB-4844-A611-5D04708A02CB}" type="presOf" srcId="{36B5C604-7CEE-4968-8A74-868BE46CC65F}" destId="{1FC38DA7-0AA4-4591-AA62-81E7E5F0A5F7}" srcOrd="0" destOrd="0" presId="urn:microsoft.com/office/officeart/2005/8/layout/vList5"/>
    <dgm:cxn modelId="{B7F9ADFE-2563-4C5F-A8B4-050D6768B572}" srcId="{1F53D71F-6CDF-4C0D-ADAA-D9B240B019A3}" destId="{9008EF38-4A1B-4D45-91FF-FAB5EE7AA3D1}" srcOrd="0" destOrd="0" parTransId="{EF3FA9E2-1924-4524-941A-A55716B47B00}" sibTransId="{5327CEAA-FB9C-47C3-9144-025071811D3B}"/>
    <dgm:cxn modelId="{B015E1B5-B55D-4750-89E9-BB9D09F19F68}" type="presOf" srcId="{B0D1F5A8-5237-4BD5-8CD3-C2BE88BD9F66}" destId="{6459F365-753C-45AF-83C1-9A55A247A6E1}" srcOrd="0" destOrd="0" presId="urn:microsoft.com/office/officeart/2005/8/layout/vList5"/>
    <dgm:cxn modelId="{C1E3EBF2-FAC2-4221-A241-46AA2538F548}" srcId="{C993C526-DE24-4014-8705-DFBFBC353D2C}" destId="{EBABFF24-21D2-48A3-9F91-9B90FBE2FF33}" srcOrd="3" destOrd="0" parTransId="{00C03B89-DD3B-42BA-ACCB-00CB40F7ADF2}" sibTransId="{2C8E957B-2CA3-4198-AB97-C6053DB6D282}"/>
    <dgm:cxn modelId="{F4FE118B-2DAD-451F-8A00-25DDD8237680}" srcId="{C993C526-DE24-4014-8705-DFBFBC353D2C}" destId="{16BEE3F6-C379-452E-9CF3-9297A1D35D8B}" srcOrd="1" destOrd="0" parTransId="{741AA06B-DF60-45A0-B183-932F9346F681}" sibTransId="{0CB7A6A4-9F9B-4C3C-819D-0FBC4DA18BAA}"/>
    <dgm:cxn modelId="{1C3973B0-AD21-453F-BAC5-64CDBA6817EC}" srcId="{B0D1F5A8-5237-4BD5-8CD3-C2BE88BD9F66}" destId="{1B4FD454-21E4-4B85-9DA0-217FC3CC3CD3}" srcOrd="0" destOrd="0" parTransId="{42B1C0F7-331E-48CA-9D9D-DCC3E8D02B72}" sibTransId="{F9D2378B-3656-4FAC-887F-A707C0B3495D}"/>
    <dgm:cxn modelId="{95ADD62B-2D3F-47D6-96C2-98B9E98885C3}" srcId="{C993C526-DE24-4014-8705-DFBFBC353D2C}" destId="{B0D1F5A8-5237-4BD5-8CD3-C2BE88BD9F66}" srcOrd="4" destOrd="0" parTransId="{F87A32B9-C3B9-4757-BF99-D38E78CAE2DA}" sibTransId="{3F8AA919-1FCF-4F94-A69E-C098E87FE31C}"/>
    <dgm:cxn modelId="{F8E808EE-A4A2-4D1C-8366-64C76D203482}" type="presOf" srcId="{16BEE3F6-C379-452E-9CF3-9297A1D35D8B}" destId="{AA5FDC88-ACA7-4EEE-B129-69B3688D2CA6}" srcOrd="0" destOrd="0" presId="urn:microsoft.com/office/officeart/2005/8/layout/vList5"/>
    <dgm:cxn modelId="{B3E3D4B0-D4E8-494E-8236-9829D7E4149A}" type="presOf" srcId="{19EE217E-9611-43E3-B7AF-6BEBC188C2AB}" destId="{B8637093-A730-4DFD-9BD0-37C464E06717}" srcOrd="0" destOrd="0" presId="urn:microsoft.com/office/officeart/2005/8/layout/vList5"/>
    <dgm:cxn modelId="{87C36075-B1A5-4A1D-95D0-1E2E4B4BBC55}" srcId="{C993C526-DE24-4014-8705-DFBFBC353D2C}" destId="{6184BFCC-4331-4E32-92E8-0213215EF426}" srcOrd="0" destOrd="0" parTransId="{A9ED7C64-C232-429E-9C02-0A8B6BAAF2DC}" sibTransId="{753169DD-6F67-4F65-BE4D-CA7F4471F524}"/>
    <dgm:cxn modelId="{29270F9C-4AA4-4F28-9A9F-8730671BD2BD}" srcId="{EBABFF24-21D2-48A3-9F91-9B90FBE2FF33}" destId="{628E0B86-A05A-40F5-A20D-3406F2B46FC5}" srcOrd="0" destOrd="0" parTransId="{FD007BEE-C9AB-4C8D-AF32-D765D8879342}" sibTransId="{53579732-D6D1-4B1E-9C4F-299C86E5195A}"/>
    <dgm:cxn modelId="{C6F8721B-2BE9-4F50-B240-0679C5E03375}" type="presOf" srcId="{1F53D71F-6CDF-4C0D-ADAA-D9B240B019A3}" destId="{2A539D66-AEB3-4C52-9F51-47FE24B30712}" srcOrd="0" destOrd="0" presId="urn:microsoft.com/office/officeart/2005/8/layout/vList5"/>
    <dgm:cxn modelId="{92484DB3-E8D5-40EF-AA2F-D0BC778B0892}" type="presOf" srcId="{628E0B86-A05A-40F5-A20D-3406F2B46FC5}" destId="{90802703-2C75-4050-8654-CA1108422AB2}" srcOrd="0" destOrd="0" presId="urn:microsoft.com/office/officeart/2005/8/layout/vList5"/>
    <dgm:cxn modelId="{76EA4744-BE61-4E96-9DA9-3FB05FA44F5E}" type="presOf" srcId="{C993C526-DE24-4014-8705-DFBFBC353D2C}" destId="{B86DA5DD-5221-4799-B1DC-ED00F40BCE4B}" srcOrd="0" destOrd="0" presId="urn:microsoft.com/office/officeart/2005/8/layout/vList5"/>
    <dgm:cxn modelId="{39AC2103-9A44-464A-A94A-17E7040AB00F}" type="presOf" srcId="{6184BFCC-4331-4E32-92E8-0213215EF426}" destId="{69F9A6C4-D270-491B-9EA7-A835E994B9D2}" srcOrd="0" destOrd="0" presId="urn:microsoft.com/office/officeart/2005/8/layout/vList5"/>
    <dgm:cxn modelId="{FF043B0C-FF9F-4D5C-A0D4-BCC228897B52}" srcId="{C993C526-DE24-4014-8705-DFBFBC353D2C}" destId="{1F53D71F-6CDF-4C0D-ADAA-D9B240B019A3}" srcOrd="2" destOrd="0" parTransId="{E9D16EEF-EA52-41D7-8C83-397140DFAB55}" sibTransId="{51D3D853-89AA-4009-8D69-F8D831EDF141}"/>
    <dgm:cxn modelId="{37E7FDB3-56FD-4407-856C-6743C5496EB6}" srcId="{16BEE3F6-C379-452E-9CF3-9297A1D35D8B}" destId="{19EE217E-9611-43E3-B7AF-6BEBC188C2AB}" srcOrd="0" destOrd="0" parTransId="{3C97EDA5-710D-4BF1-BF2D-F1F1B5C1D57E}" sibTransId="{2D336FD8-9F38-48F2-8DE6-C5F10933EBE9}"/>
    <dgm:cxn modelId="{79410FE4-CCF8-4BB0-90D6-9879BE9B542E}" type="presOf" srcId="{1B4FD454-21E4-4B85-9DA0-217FC3CC3CD3}" destId="{246DE0C1-C559-47FB-86C6-19A58080592B}" srcOrd="0" destOrd="0" presId="urn:microsoft.com/office/officeart/2005/8/layout/vList5"/>
    <dgm:cxn modelId="{386CCFAD-A8DE-41BE-B99F-166AF125C354}" type="presOf" srcId="{EBABFF24-21D2-48A3-9F91-9B90FBE2FF33}" destId="{580AED08-B174-461F-864B-05416E595976}" srcOrd="0" destOrd="0" presId="urn:microsoft.com/office/officeart/2005/8/layout/vList5"/>
    <dgm:cxn modelId="{4D5E422A-B2C8-463B-BE39-C5FE03D4CC27}" type="presParOf" srcId="{B86DA5DD-5221-4799-B1DC-ED00F40BCE4B}" destId="{CD28DFAC-D215-4949-A6F3-B29ED519A4E1}" srcOrd="0" destOrd="0" presId="urn:microsoft.com/office/officeart/2005/8/layout/vList5"/>
    <dgm:cxn modelId="{17DE6F97-6F88-465A-879F-C7031CFDD0C3}" type="presParOf" srcId="{CD28DFAC-D215-4949-A6F3-B29ED519A4E1}" destId="{69F9A6C4-D270-491B-9EA7-A835E994B9D2}" srcOrd="0" destOrd="0" presId="urn:microsoft.com/office/officeart/2005/8/layout/vList5"/>
    <dgm:cxn modelId="{F3DFD9AC-E79E-4E33-B19F-407A14591C66}" type="presParOf" srcId="{CD28DFAC-D215-4949-A6F3-B29ED519A4E1}" destId="{1FC38DA7-0AA4-4591-AA62-81E7E5F0A5F7}" srcOrd="1" destOrd="0" presId="urn:microsoft.com/office/officeart/2005/8/layout/vList5"/>
    <dgm:cxn modelId="{BDE989A7-EF51-4557-ACCF-930381137883}" type="presParOf" srcId="{B86DA5DD-5221-4799-B1DC-ED00F40BCE4B}" destId="{84E7406B-92E0-4827-978C-FBD897FF343D}" srcOrd="1" destOrd="0" presId="urn:microsoft.com/office/officeart/2005/8/layout/vList5"/>
    <dgm:cxn modelId="{EA0E9358-2431-453F-8ABE-772E2FE8BEE5}" type="presParOf" srcId="{B86DA5DD-5221-4799-B1DC-ED00F40BCE4B}" destId="{C0E42945-7F8F-4B6F-9890-A3FE9F906015}" srcOrd="2" destOrd="0" presId="urn:microsoft.com/office/officeart/2005/8/layout/vList5"/>
    <dgm:cxn modelId="{605C0591-F0CA-4928-A549-0DB5DB27E377}" type="presParOf" srcId="{C0E42945-7F8F-4B6F-9890-A3FE9F906015}" destId="{AA5FDC88-ACA7-4EEE-B129-69B3688D2CA6}" srcOrd="0" destOrd="0" presId="urn:microsoft.com/office/officeart/2005/8/layout/vList5"/>
    <dgm:cxn modelId="{49179AB6-47DB-4C21-B59B-71E66FB29643}" type="presParOf" srcId="{C0E42945-7F8F-4B6F-9890-A3FE9F906015}" destId="{B8637093-A730-4DFD-9BD0-37C464E06717}" srcOrd="1" destOrd="0" presId="urn:microsoft.com/office/officeart/2005/8/layout/vList5"/>
    <dgm:cxn modelId="{7B70CB5D-9AA5-4AFF-8EB0-FEE1CE8510FE}" type="presParOf" srcId="{B86DA5DD-5221-4799-B1DC-ED00F40BCE4B}" destId="{6B416D38-5F46-4B78-BA52-54C7131F2E53}" srcOrd="3" destOrd="0" presId="urn:microsoft.com/office/officeart/2005/8/layout/vList5"/>
    <dgm:cxn modelId="{C787F2E9-4BB1-4629-9F6F-EBCD0F820129}" type="presParOf" srcId="{B86DA5DD-5221-4799-B1DC-ED00F40BCE4B}" destId="{FF9F6578-4592-49A5-9664-617E3EE4E8E9}" srcOrd="4" destOrd="0" presId="urn:microsoft.com/office/officeart/2005/8/layout/vList5"/>
    <dgm:cxn modelId="{FB269ACE-DA02-4EC6-B9B9-2DB37CF295C1}" type="presParOf" srcId="{FF9F6578-4592-49A5-9664-617E3EE4E8E9}" destId="{2A539D66-AEB3-4C52-9F51-47FE24B30712}" srcOrd="0" destOrd="0" presId="urn:microsoft.com/office/officeart/2005/8/layout/vList5"/>
    <dgm:cxn modelId="{00E0F1F0-75F9-4292-9A77-2B0F970D6B2D}" type="presParOf" srcId="{FF9F6578-4592-49A5-9664-617E3EE4E8E9}" destId="{C935DFD8-9B0B-4F22-B40B-A619D2C0DC57}" srcOrd="1" destOrd="0" presId="urn:microsoft.com/office/officeart/2005/8/layout/vList5"/>
    <dgm:cxn modelId="{A5C4AE09-5062-4751-A7DF-F9A696301747}" type="presParOf" srcId="{B86DA5DD-5221-4799-B1DC-ED00F40BCE4B}" destId="{632119AE-8942-4C01-B609-AB9CB6AA71A9}" srcOrd="5" destOrd="0" presId="urn:microsoft.com/office/officeart/2005/8/layout/vList5"/>
    <dgm:cxn modelId="{7D32BEC0-EBF9-4564-B486-E321914F2EF1}" type="presParOf" srcId="{B86DA5DD-5221-4799-B1DC-ED00F40BCE4B}" destId="{FC17A372-786D-4872-8D80-97B3F4C3B003}" srcOrd="6" destOrd="0" presId="urn:microsoft.com/office/officeart/2005/8/layout/vList5"/>
    <dgm:cxn modelId="{3AC6FEBB-BB7E-423C-B2AD-3FF3D06F32CB}" type="presParOf" srcId="{FC17A372-786D-4872-8D80-97B3F4C3B003}" destId="{580AED08-B174-461F-864B-05416E595976}" srcOrd="0" destOrd="0" presId="urn:microsoft.com/office/officeart/2005/8/layout/vList5"/>
    <dgm:cxn modelId="{C66132DE-A794-4C14-9DED-384B5864A87E}" type="presParOf" srcId="{FC17A372-786D-4872-8D80-97B3F4C3B003}" destId="{90802703-2C75-4050-8654-CA1108422AB2}" srcOrd="1" destOrd="0" presId="urn:microsoft.com/office/officeart/2005/8/layout/vList5"/>
    <dgm:cxn modelId="{295B7D53-F686-4C01-BC77-2444697CF30F}" type="presParOf" srcId="{B86DA5DD-5221-4799-B1DC-ED00F40BCE4B}" destId="{DE69A0FA-8E4B-4011-9B56-15B8335088A3}" srcOrd="7" destOrd="0" presId="urn:microsoft.com/office/officeart/2005/8/layout/vList5"/>
    <dgm:cxn modelId="{7D7F25B2-8DA8-4FE2-9933-4779BA2F2336}" type="presParOf" srcId="{B86DA5DD-5221-4799-B1DC-ED00F40BCE4B}" destId="{847A7D07-A96F-4BCC-9A8E-ADA8FFCE9563}" srcOrd="8" destOrd="0" presId="urn:microsoft.com/office/officeart/2005/8/layout/vList5"/>
    <dgm:cxn modelId="{43795EA9-81B2-463E-8B47-EF9D24586C3B}" type="presParOf" srcId="{847A7D07-A96F-4BCC-9A8E-ADA8FFCE9563}" destId="{6459F365-753C-45AF-83C1-9A55A247A6E1}" srcOrd="0" destOrd="0" presId="urn:microsoft.com/office/officeart/2005/8/layout/vList5"/>
    <dgm:cxn modelId="{312B923C-4EC2-4BE0-A302-032BDCFEC0CE}" type="presParOf" srcId="{847A7D07-A96F-4BCC-9A8E-ADA8FFCE9563}" destId="{246DE0C1-C559-47FB-86C6-19A58080592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93C526-DE24-4014-8705-DFBFBC353D2C}" type="doc">
      <dgm:prSet loTypeId="urn:microsoft.com/office/officeart/2005/8/layout/vList5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pPr rtl="1"/>
          <a:endParaRPr lang="fa-IR"/>
        </a:p>
      </dgm:t>
    </dgm:pt>
    <dgm:pt modelId="{6184BFCC-4331-4E32-92E8-0213215EF426}">
      <dgm:prSet phldrT="[Text]" custT="1"/>
      <dgm:spPr/>
      <dgm:t>
        <a:bodyPr/>
        <a:lstStyle/>
        <a:p>
          <a:pPr algn="ctr" rtl="1">
            <a:lnSpc>
              <a:spcPct val="100000"/>
            </a:lnSpc>
          </a:pPr>
          <a:r>
            <a:rPr lang="fa-IR" sz="1400" u="none" strike="noStrike" dirty="0" smtClean="0">
              <a:cs typeface="B Titr" pitchFamily="2" charset="-78"/>
            </a:rPr>
            <a:t>مبلغ تسهیلات درخواستی شرکت</a:t>
          </a:r>
          <a:endParaRPr lang="fa-IR" sz="1400" u="none" strike="noStrike" dirty="0">
            <a:cs typeface="B Titr" pitchFamily="2" charset="-78"/>
          </a:endParaRPr>
        </a:p>
      </dgm:t>
    </dgm:pt>
    <dgm:pt modelId="{A9ED7C64-C232-429E-9C02-0A8B6BAAF2DC}" type="parTrans" cxnId="{87C36075-B1A5-4A1D-95D0-1E2E4B4BBC55}">
      <dgm:prSet/>
      <dgm:spPr/>
      <dgm:t>
        <a:bodyPr/>
        <a:lstStyle/>
        <a:p>
          <a:pPr algn="ctr" rtl="1"/>
          <a:endParaRPr lang="fa-IR" sz="1400"/>
        </a:p>
      </dgm:t>
    </dgm:pt>
    <dgm:pt modelId="{753169DD-6F67-4F65-BE4D-CA7F4471F524}" type="sibTrans" cxnId="{87C36075-B1A5-4A1D-95D0-1E2E4B4BBC55}">
      <dgm:prSet/>
      <dgm:spPr/>
      <dgm:t>
        <a:bodyPr/>
        <a:lstStyle/>
        <a:p>
          <a:pPr algn="ctr" rtl="1"/>
          <a:endParaRPr lang="fa-IR" sz="1400"/>
        </a:p>
      </dgm:t>
    </dgm:pt>
    <dgm:pt modelId="{36B5C604-7CEE-4968-8A74-868BE46CC65F}">
      <dgm:prSet phldrT="[Text]" custT="1"/>
      <dgm:spPr/>
      <dgm:t>
        <a:bodyPr/>
        <a:lstStyle/>
        <a:p>
          <a:pPr algn="ctr" rtl="1"/>
          <a:r>
            <a:rPr lang="fa-IR" sz="1400" dirty="0" smtClean="0">
              <a:cs typeface="B Titr" pitchFamily="2" charset="-78"/>
            </a:rPr>
            <a:t>0 میلیون ریال</a:t>
          </a:r>
          <a:endParaRPr lang="fa-IR" sz="1400" dirty="0">
            <a:cs typeface="B Titr" pitchFamily="2" charset="-78"/>
          </a:endParaRPr>
        </a:p>
      </dgm:t>
    </dgm:pt>
    <dgm:pt modelId="{A545B0AB-5635-4F77-9A21-21616E4E38B4}" type="parTrans" cxnId="{7A27052B-B04E-4A44-BFC9-5EDADA22C3A4}">
      <dgm:prSet/>
      <dgm:spPr/>
      <dgm:t>
        <a:bodyPr/>
        <a:lstStyle/>
        <a:p>
          <a:pPr algn="ctr" rtl="1"/>
          <a:endParaRPr lang="fa-IR" sz="1400"/>
        </a:p>
      </dgm:t>
    </dgm:pt>
    <dgm:pt modelId="{1BC1032D-7AB9-47AB-A1DA-4E394FB319C9}" type="sibTrans" cxnId="{7A27052B-B04E-4A44-BFC9-5EDADA22C3A4}">
      <dgm:prSet/>
      <dgm:spPr/>
      <dgm:t>
        <a:bodyPr/>
        <a:lstStyle/>
        <a:p>
          <a:pPr algn="ctr" rtl="1"/>
          <a:endParaRPr lang="fa-IR" sz="1400"/>
        </a:p>
      </dgm:t>
    </dgm:pt>
    <dgm:pt modelId="{16BEE3F6-C379-452E-9CF3-9297A1D35D8B}">
      <dgm:prSet phldrT="[Text]" custT="1"/>
      <dgm:spPr/>
      <dgm:t>
        <a:bodyPr/>
        <a:lstStyle/>
        <a:p>
          <a:pPr algn="ctr" rtl="1">
            <a:lnSpc>
              <a:spcPct val="100000"/>
            </a:lnSpc>
          </a:pPr>
          <a:r>
            <a:rPr lang="fa-IR" sz="1400" b="1" i="0" u="none" strike="noStrike" dirty="0" smtClean="0">
              <a:latin typeface="B Nazanin"/>
              <a:cs typeface="B Titr" pitchFamily="2" charset="-78"/>
            </a:rPr>
            <a:t>متوسط قیمت</a:t>
          </a:r>
          <a:r>
            <a:rPr lang="fa-IR" sz="1400" b="1" i="0" u="none" strike="noStrike" baseline="0" dirty="0" smtClean="0">
              <a:latin typeface="B Nazanin"/>
              <a:cs typeface="B Titr" pitchFamily="2" charset="-78"/>
            </a:rPr>
            <a:t> تمام شده هر ست</a:t>
          </a:r>
          <a:endParaRPr lang="fa-IR" sz="1400" u="none" strike="noStrike" dirty="0" smtClean="0">
            <a:cs typeface="B Titr" pitchFamily="2" charset="-78"/>
          </a:endParaRPr>
        </a:p>
      </dgm:t>
    </dgm:pt>
    <dgm:pt modelId="{741AA06B-DF60-45A0-B183-932F9346F681}" type="parTrans" cxnId="{F4FE118B-2DAD-451F-8A00-25DDD8237680}">
      <dgm:prSet/>
      <dgm:spPr/>
      <dgm:t>
        <a:bodyPr/>
        <a:lstStyle/>
        <a:p>
          <a:pPr algn="ctr" rtl="1"/>
          <a:endParaRPr lang="fa-IR" sz="1400"/>
        </a:p>
      </dgm:t>
    </dgm:pt>
    <dgm:pt modelId="{0CB7A6A4-9F9B-4C3C-819D-0FBC4DA18BAA}" type="sibTrans" cxnId="{F4FE118B-2DAD-451F-8A00-25DDD8237680}">
      <dgm:prSet/>
      <dgm:spPr/>
      <dgm:t>
        <a:bodyPr/>
        <a:lstStyle/>
        <a:p>
          <a:pPr algn="ctr" rtl="1"/>
          <a:endParaRPr lang="fa-IR" sz="1400"/>
        </a:p>
      </dgm:t>
    </dgm:pt>
    <dgm:pt modelId="{19EE217E-9611-43E3-B7AF-6BEBC188C2AB}">
      <dgm:prSet phldrT="[Text]" custT="1"/>
      <dgm:spPr/>
      <dgm:t>
        <a:bodyPr/>
        <a:lstStyle/>
        <a:p>
          <a:pPr algn="ctr" rtl="1"/>
          <a:r>
            <a:rPr lang="fa-IR" sz="1400" dirty="0" smtClean="0">
              <a:cs typeface="B Titr" pitchFamily="2" charset="-78"/>
            </a:rPr>
            <a:t>0میلیون ریال</a:t>
          </a:r>
          <a:endParaRPr lang="fa-IR" sz="1400" dirty="0">
            <a:cs typeface="B Titr" pitchFamily="2" charset="-78"/>
          </a:endParaRPr>
        </a:p>
      </dgm:t>
    </dgm:pt>
    <dgm:pt modelId="{3C97EDA5-710D-4BF1-BF2D-F1F1B5C1D57E}" type="parTrans" cxnId="{37E7FDB3-56FD-4407-856C-6743C5496EB6}">
      <dgm:prSet/>
      <dgm:spPr/>
      <dgm:t>
        <a:bodyPr/>
        <a:lstStyle/>
        <a:p>
          <a:pPr algn="ctr" rtl="1"/>
          <a:endParaRPr lang="fa-IR" sz="1400"/>
        </a:p>
      </dgm:t>
    </dgm:pt>
    <dgm:pt modelId="{2D336FD8-9F38-48F2-8DE6-C5F10933EBE9}" type="sibTrans" cxnId="{37E7FDB3-56FD-4407-856C-6743C5496EB6}">
      <dgm:prSet/>
      <dgm:spPr/>
      <dgm:t>
        <a:bodyPr/>
        <a:lstStyle/>
        <a:p>
          <a:pPr algn="ctr" rtl="1"/>
          <a:endParaRPr lang="fa-IR" sz="1400"/>
        </a:p>
      </dgm:t>
    </dgm:pt>
    <dgm:pt modelId="{1F53D71F-6CDF-4C0D-ADAA-D9B240B019A3}">
      <dgm:prSet phldrT="[Text]" custT="1"/>
      <dgm:spPr/>
      <dgm:t>
        <a:bodyPr/>
        <a:lstStyle/>
        <a:p>
          <a:pPr algn="ctr" rtl="1">
            <a:lnSpc>
              <a:spcPct val="100000"/>
            </a:lnSpc>
          </a:pPr>
          <a:r>
            <a:rPr lang="fa-IR" sz="1400" b="1" dirty="0" smtClean="0">
              <a:latin typeface="Calibri"/>
              <a:ea typeface="Times New Roman"/>
              <a:cs typeface="B Titr" pitchFamily="2" charset="-78"/>
            </a:rPr>
            <a:t>متوسط  قیمت فروش هر ست</a:t>
          </a:r>
          <a:endParaRPr lang="fa-IR" sz="1400" dirty="0">
            <a:cs typeface="B Titr" pitchFamily="2" charset="-78"/>
          </a:endParaRPr>
        </a:p>
      </dgm:t>
    </dgm:pt>
    <dgm:pt modelId="{E9D16EEF-EA52-41D7-8C83-397140DFAB55}" type="parTrans" cxnId="{FF043B0C-FF9F-4D5C-A0D4-BCC228897B52}">
      <dgm:prSet/>
      <dgm:spPr/>
      <dgm:t>
        <a:bodyPr/>
        <a:lstStyle/>
        <a:p>
          <a:pPr algn="ctr" rtl="1"/>
          <a:endParaRPr lang="fa-IR" sz="1400"/>
        </a:p>
      </dgm:t>
    </dgm:pt>
    <dgm:pt modelId="{51D3D853-89AA-4009-8D69-F8D831EDF141}" type="sibTrans" cxnId="{FF043B0C-FF9F-4D5C-A0D4-BCC228897B52}">
      <dgm:prSet/>
      <dgm:spPr/>
      <dgm:t>
        <a:bodyPr/>
        <a:lstStyle/>
        <a:p>
          <a:pPr algn="ctr" rtl="1"/>
          <a:endParaRPr lang="fa-IR" sz="1400"/>
        </a:p>
      </dgm:t>
    </dgm:pt>
    <dgm:pt modelId="{9008EF38-4A1B-4D45-91FF-FAB5EE7AA3D1}">
      <dgm:prSet phldrT="[Text]" custT="1"/>
      <dgm:spPr/>
      <dgm:t>
        <a:bodyPr/>
        <a:lstStyle/>
        <a:p>
          <a:pPr algn="ctr" rtl="1"/>
          <a:r>
            <a:rPr lang="fa-IR" sz="1400" dirty="0" smtClean="0">
              <a:cs typeface="B Titr" pitchFamily="2" charset="-78"/>
            </a:rPr>
            <a:t> 0 میلیون ریال</a:t>
          </a:r>
          <a:endParaRPr lang="fa-IR" sz="1400" dirty="0">
            <a:cs typeface="B Titr" pitchFamily="2" charset="-78"/>
          </a:endParaRPr>
        </a:p>
      </dgm:t>
    </dgm:pt>
    <dgm:pt modelId="{EF3FA9E2-1924-4524-941A-A55716B47B00}" type="parTrans" cxnId="{B7F9ADFE-2563-4C5F-A8B4-050D6768B572}">
      <dgm:prSet/>
      <dgm:spPr/>
      <dgm:t>
        <a:bodyPr/>
        <a:lstStyle/>
        <a:p>
          <a:pPr algn="ctr" rtl="1"/>
          <a:endParaRPr lang="fa-IR" sz="1400"/>
        </a:p>
      </dgm:t>
    </dgm:pt>
    <dgm:pt modelId="{5327CEAA-FB9C-47C3-9144-025071811D3B}" type="sibTrans" cxnId="{B7F9ADFE-2563-4C5F-A8B4-050D6768B572}">
      <dgm:prSet/>
      <dgm:spPr/>
      <dgm:t>
        <a:bodyPr/>
        <a:lstStyle/>
        <a:p>
          <a:pPr algn="ctr" rtl="1"/>
          <a:endParaRPr lang="fa-IR" sz="1400"/>
        </a:p>
      </dgm:t>
    </dgm:pt>
    <dgm:pt modelId="{EBABFF24-21D2-48A3-9F91-9B90FBE2FF33}">
      <dgm:prSet custT="1"/>
      <dgm:spPr/>
      <dgm:t>
        <a:bodyPr/>
        <a:lstStyle/>
        <a:p>
          <a:pPr algn="ctr" rtl="1">
            <a:lnSpc>
              <a:spcPct val="100000"/>
            </a:lnSpc>
          </a:pPr>
          <a:r>
            <a:rPr lang="fa-IR" sz="1400" b="1" dirty="0" smtClean="0">
              <a:latin typeface="Calibri"/>
              <a:ea typeface="Times New Roman"/>
              <a:cs typeface="B Titr" pitchFamily="2" charset="-78"/>
            </a:rPr>
            <a:t>درآمد حاصل از فروش</a:t>
          </a:r>
        </a:p>
      </dgm:t>
    </dgm:pt>
    <dgm:pt modelId="{00C03B89-DD3B-42BA-ACCB-00CB40F7ADF2}" type="parTrans" cxnId="{C1E3EBF2-FAC2-4221-A241-46AA2538F548}">
      <dgm:prSet/>
      <dgm:spPr/>
      <dgm:t>
        <a:bodyPr/>
        <a:lstStyle/>
        <a:p>
          <a:pPr algn="ctr" rtl="1"/>
          <a:endParaRPr lang="fa-IR" sz="1400"/>
        </a:p>
      </dgm:t>
    </dgm:pt>
    <dgm:pt modelId="{2C8E957B-2CA3-4198-AB97-C6053DB6D282}" type="sibTrans" cxnId="{C1E3EBF2-FAC2-4221-A241-46AA2538F548}">
      <dgm:prSet/>
      <dgm:spPr/>
      <dgm:t>
        <a:bodyPr/>
        <a:lstStyle/>
        <a:p>
          <a:pPr algn="ctr" rtl="1"/>
          <a:endParaRPr lang="fa-IR" sz="1400"/>
        </a:p>
      </dgm:t>
    </dgm:pt>
    <dgm:pt modelId="{B0D1F5A8-5237-4BD5-8CD3-C2BE88BD9F66}">
      <dgm:prSet custT="1"/>
      <dgm:spPr/>
      <dgm:t>
        <a:bodyPr/>
        <a:lstStyle/>
        <a:p>
          <a:pPr algn="ctr" rtl="1">
            <a:lnSpc>
              <a:spcPct val="100000"/>
            </a:lnSpc>
          </a:pPr>
          <a:r>
            <a:rPr lang="fa-IR" sz="1400" u="none" strike="noStrike" dirty="0" smtClean="0">
              <a:cs typeface="B Titr" pitchFamily="2" charset="-78"/>
            </a:rPr>
            <a:t>سود  خالص حاصل از پروژه</a:t>
          </a:r>
          <a:endParaRPr lang="fa-IR" sz="1400" dirty="0">
            <a:cs typeface="B Titr" pitchFamily="2" charset="-78"/>
          </a:endParaRPr>
        </a:p>
      </dgm:t>
    </dgm:pt>
    <dgm:pt modelId="{F87A32B9-C3B9-4757-BF99-D38E78CAE2DA}" type="parTrans" cxnId="{95ADD62B-2D3F-47D6-96C2-98B9E98885C3}">
      <dgm:prSet/>
      <dgm:spPr/>
      <dgm:t>
        <a:bodyPr/>
        <a:lstStyle/>
        <a:p>
          <a:pPr algn="ctr" rtl="1"/>
          <a:endParaRPr lang="fa-IR" sz="1400"/>
        </a:p>
      </dgm:t>
    </dgm:pt>
    <dgm:pt modelId="{3F8AA919-1FCF-4F94-A69E-C098E87FE31C}" type="sibTrans" cxnId="{95ADD62B-2D3F-47D6-96C2-98B9E98885C3}">
      <dgm:prSet/>
      <dgm:spPr/>
      <dgm:t>
        <a:bodyPr/>
        <a:lstStyle/>
        <a:p>
          <a:pPr algn="ctr" rtl="1"/>
          <a:endParaRPr lang="fa-IR" sz="1400"/>
        </a:p>
      </dgm:t>
    </dgm:pt>
    <dgm:pt modelId="{1B4FD454-21E4-4B85-9DA0-217FC3CC3CD3}">
      <dgm:prSet custT="1"/>
      <dgm:spPr/>
      <dgm:t>
        <a:bodyPr/>
        <a:lstStyle/>
        <a:p>
          <a:pPr algn="ctr" rtl="1"/>
          <a:r>
            <a:rPr lang="fa-IR" sz="1400" dirty="0" smtClean="0">
              <a:cs typeface="B Titr" pitchFamily="2" charset="-78"/>
            </a:rPr>
            <a:t>میلیون ریال</a:t>
          </a:r>
          <a:endParaRPr lang="fa-IR" sz="1400" dirty="0">
            <a:cs typeface="B Titr" pitchFamily="2" charset="-78"/>
          </a:endParaRPr>
        </a:p>
      </dgm:t>
    </dgm:pt>
    <dgm:pt modelId="{42B1C0F7-331E-48CA-9D9D-DCC3E8D02B72}" type="parTrans" cxnId="{1C3973B0-AD21-453F-BAC5-64CDBA6817EC}">
      <dgm:prSet/>
      <dgm:spPr/>
      <dgm:t>
        <a:bodyPr/>
        <a:lstStyle/>
        <a:p>
          <a:pPr algn="ctr" rtl="1"/>
          <a:endParaRPr lang="fa-IR" sz="1400"/>
        </a:p>
      </dgm:t>
    </dgm:pt>
    <dgm:pt modelId="{F9D2378B-3656-4FAC-887F-A707C0B3495D}" type="sibTrans" cxnId="{1C3973B0-AD21-453F-BAC5-64CDBA6817EC}">
      <dgm:prSet/>
      <dgm:spPr/>
      <dgm:t>
        <a:bodyPr/>
        <a:lstStyle/>
        <a:p>
          <a:pPr algn="ctr" rtl="1"/>
          <a:endParaRPr lang="fa-IR" sz="1400"/>
        </a:p>
      </dgm:t>
    </dgm:pt>
    <dgm:pt modelId="{628E0B86-A05A-40F5-A20D-3406F2B46FC5}">
      <dgm:prSet custT="1"/>
      <dgm:spPr/>
      <dgm:t>
        <a:bodyPr/>
        <a:lstStyle/>
        <a:p>
          <a:pPr algn="ctr" rtl="1"/>
          <a:r>
            <a:rPr lang="fa-IR" sz="1400" dirty="0" smtClean="0">
              <a:cs typeface="B Titr" pitchFamily="2" charset="-78"/>
            </a:rPr>
            <a:t>میلیون ریال</a:t>
          </a:r>
          <a:endParaRPr lang="fa-IR" sz="1400" dirty="0">
            <a:cs typeface="B Titr" pitchFamily="2" charset="-78"/>
          </a:endParaRPr>
        </a:p>
      </dgm:t>
    </dgm:pt>
    <dgm:pt modelId="{FD007BEE-C9AB-4C8D-AF32-D765D8879342}" type="parTrans" cxnId="{29270F9C-4AA4-4F28-9A9F-8730671BD2BD}">
      <dgm:prSet/>
      <dgm:spPr/>
      <dgm:t>
        <a:bodyPr/>
        <a:lstStyle/>
        <a:p>
          <a:pPr algn="ctr" rtl="1"/>
          <a:endParaRPr lang="fa-IR" sz="1400"/>
        </a:p>
      </dgm:t>
    </dgm:pt>
    <dgm:pt modelId="{53579732-D6D1-4B1E-9C4F-299C86E5195A}" type="sibTrans" cxnId="{29270F9C-4AA4-4F28-9A9F-8730671BD2BD}">
      <dgm:prSet/>
      <dgm:spPr/>
      <dgm:t>
        <a:bodyPr/>
        <a:lstStyle/>
        <a:p>
          <a:pPr algn="ctr" rtl="1"/>
          <a:endParaRPr lang="fa-IR" sz="1400"/>
        </a:p>
      </dgm:t>
    </dgm:pt>
    <dgm:pt modelId="{17267EA6-4B5B-4228-A308-1217AB69BEDC}">
      <dgm:prSet custT="1"/>
      <dgm:spPr/>
      <dgm:t>
        <a:bodyPr/>
        <a:lstStyle/>
        <a:p>
          <a:pPr algn="ctr" rtl="1">
            <a:lnSpc>
              <a:spcPct val="100000"/>
            </a:lnSpc>
          </a:pPr>
          <a:r>
            <a:rPr lang="fa-IR" sz="1400" u="none" strike="noStrike" dirty="0" smtClean="0">
              <a:cs typeface="B Titr" pitchFamily="2" charset="-78"/>
            </a:rPr>
            <a:t>مبلغ تسهیلات  پیشنهادی صندوق</a:t>
          </a:r>
          <a:endParaRPr lang="fa-IR" sz="1400" dirty="0">
            <a:cs typeface="B Titr" pitchFamily="2" charset="-78"/>
          </a:endParaRPr>
        </a:p>
      </dgm:t>
    </dgm:pt>
    <dgm:pt modelId="{D36E999E-5709-435A-A7BB-93F5DC92CCE9}" type="parTrans" cxnId="{31EEFA82-D79F-4249-A710-B5CF495B4914}">
      <dgm:prSet/>
      <dgm:spPr/>
      <dgm:t>
        <a:bodyPr/>
        <a:lstStyle/>
        <a:p>
          <a:pPr algn="ctr" rtl="1"/>
          <a:endParaRPr lang="fa-IR" sz="1400"/>
        </a:p>
      </dgm:t>
    </dgm:pt>
    <dgm:pt modelId="{9941A340-2458-4A90-8A2C-63079D0A696E}" type="sibTrans" cxnId="{31EEFA82-D79F-4249-A710-B5CF495B4914}">
      <dgm:prSet/>
      <dgm:spPr/>
      <dgm:t>
        <a:bodyPr/>
        <a:lstStyle/>
        <a:p>
          <a:pPr algn="ctr" rtl="1"/>
          <a:endParaRPr lang="fa-IR" sz="1400"/>
        </a:p>
      </dgm:t>
    </dgm:pt>
    <dgm:pt modelId="{1635388E-D851-4648-AB49-133FBE3A2D7E}">
      <dgm:prSet custT="1"/>
      <dgm:spPr/>
      <dgm:t>
        <a:bodyPr/>
        <a:lstStyle/>
        <a:p>
          <a:pPr algn="ctr" rtl="1"/>
          <a:r>
            <a:rPr lang="fa-IR" sz="1400" dirty="0" smtClean="0">
              <a:cs typeface="B Titr" pitchFamily="2" charset="-78"/>
            </a:rPr>
            <a:t>میلیون ریال</a:t>
          </a:r>
          <a:endParaRPr lang="fa-IR" sz="1400" dirty="0">
            <a:cs typeface="B Titr" pitchFamily="2" charset="-78"/>
          </a:endParaRPr>
        </a:p>
      </dgm:t>
    </dgm:pt>
    <dgm:pt modelId="{3FA97D2C-CDAF-428A-A2B6-D4134DB44624}" type="parTrans" cxnId="{EB91DA72-9A7B-4DE7-B79B-7F274A7759A3}">
      <dgm:prSet/>
      <dgm:spPr/>
      <dgm:t>
        <a:bodyPr/>
        <a:lstStyle/>
        <a:p>
          <a:pPr algn="ctr" rtl="1"/>
          <a:endParaRPr lang="fa-IR" sz="1400"/>
        </a:p>
      </dgm:t>
    </dgm:pt>
    <dgm:pt modelId="{852D2702-FBD8-4D43-B803-7986892960D9}" type="sibTrans" cxnId="{EB91DA72-9A7B-4DE7-B79B-7F274A7759A3}">
      <dgm:prSet/>
      <dgm:spPr/>
      <dgm:t>
        <a:bodyPr/>
        <a:lstStyle/>
        <a:p>
          <a:pPr algn="ctr" rtl="1"/>
          <a:endParaRPr lang="fa-IR" sz="1400"/>
        </a:p>
      </dgm:t>
    </dgm:pt>
    <dgm:pt modelId="{BCC787F6-8338-455D-8C1F-7C15A8C6CD38}">
      <dgm:prSet custT="1"/>
      <dgm:spPr/>
      <dgm:t>
        <a:bodyPr/>
        <a:lstStyle/>
        <a:p>
          <a:pPr rtl="1"/>
          <a:r>
            <a:rPr lang="fa-IR" sz="1400" u="none" strike="noStrike" dirty="0" smtClean="0">
              <a:cs typeface="B Titr" pitchFamily="2" charset="-78"/>
            </a:rPr>
            <a:t>هزینه کل تولید</a:t>
          </a:r>
        </a:p>
      </dgm:t>
    </dgm:pt>
    <dgm:pt modelId="{3CE4624C-BBD0-4102-97D1-455994C52BD0}" type="parTrans" cxnId="{F6177405-E012-46A5-9495-08B7A83C1047}">
      <dgm:prSet/>
      <dgm:spPr/>
      <dgm:t>
        <a:bodyPr/>
        <a:lstStyle/>
        <a:p>
          <a:pPr rtl="1"/>
          <a:endParaRPr lang="fa-IR" sz="1400"/>
        </a:p>
      </dgm:t>
    </dgm:pt>
    <dgm:pt modelId="{2C29C41B-C793-47BF-802F-F76DB6186797}" type="sibTrans" cxnId="{F6177405-E012-46A5-9495-08B7A83C1047}">
      <dgm:prSet/>
      <dgm:spPr/>
      <dgm:t>
        <a:bodyPr/>
        <a:lstStyle/>
        <a:p>
          <a:pPr rtl="1"/>
          <a:endParaRPr lang="fa-IR" sz="1400"/>
        </a:p>
      </dgm:t>
    </dgm:pt>
    <dgm:pt modelId="{305656B1-10EC-49CB-B230-1F7080D8D7E2}">
      <dgm:prSet custT="1"/>
      <dgm:spPr/>
      <dgm:t>
        <a:bodyPr/>
        <a:lstStyle/>
        <a:p>
          <a:pPr algn="ctr" rtl="1"/>
          <a:r>
            <a:rPr lang="fa-IR" sz="1600" u="none" strike="noStrike" dirty="0" smtClean="0">
              <a:cs typeface="B Titr" pitchFamily="2" charset="-78"/>
            </a:rPr>
            <a:t>0 میلیون ریال</a:t>
          </a:r>
          <a:endParaRPr lang="fa-IR" sz="1600" dirty="0">
            <a:cs typeface="B Titr" pitchFamily="2" charset="-78"/>
          </a:endParaRPr>
        </a:p>
      </dgm:t>
    </dgm:pt>
    <dgm:pt modelId="{6A4EBE6F-7239-4558-A2AF-41F59788D0FD}" type="parTrans" cxnId="{7014422B-2F14-4910-A714-9CB9A41A2FBC}">
      <dgm:prSet/>
      <dgm:spPr/>
      <dgm:t>
        <a:bodyPr/>
        <a:lstStyle/>
        <a:p>
          <a:pPr rtl="1"/>
          <a:endParaRPr lang="fa-IR" sz="1400"/>
        </a:p>
      </dgm:t>
    </dgm:pt>
    <dgm:pt modelId="{D559AA6A-3816-429D-A0BA-17C93CE045B4}" type="sibTrans" cxnId="{7014422B-2F14-4910-A714-9CB9A41A2FBC}">
      <dgm:prSet/>
      <dgm:spPr/>
      <dgm:t>
        <a:bodyPr/>
        <a:lstStyle/>
        <a:p>
          <a:pPr rtl="1"/>
          <a:endParaRPr lang="fa-IR" sz="1400"/>
        </a:p>
      </dgm:t>
    </dgm:pt>
    <dgm:pt modelId="{4192E590-7B75-4A18-982B-3A2990631FD6}" type="pres">
      <dgm:prSet presAssocID="{C993C526-DE24-4014-8705-DFBFBC353D2C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85B7BF73-49D1-4759-A665-011F3CBF48DD}" type="pres">
      <dgm:prSet presAssocID="{6184BFCC-4331-4E32-92E8-0213215EF426}" presName="linNode" presStyleCnt="0"/>
      <dgm:spPr/>
      <dgm:t>
        <a:bodyPr/>
        <a:lstStyle/>
        <a:p>
          <a:pPr rtl="1"/>
          <a:endParaRPr lang="fa-IR"/>
        </a:p>
      </dgm:t>
    </dgm:pt>
    <dgm:pt modelId="{6393624B-2567-44FE-9BF3-C1C372E765AE}" type="pres">
      <dgm:prSet presAssocID="{6184BFCC-4331-4E32-92E8-0213215EF426}" presName="parentText" presStyleLbl="node1" presStyleIdx="0" presStyleCnt="7" custScaleX="13430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FDECD15-C6C3-4CDE-8CF1-13CB6F4458A7}" type="pres">
      <dgm:prSet presAssocID="{6184BFCC-4331-4E32-92E8-0213215EF426}" presName="descendantText" presStyleLbl="alignAccFollowNode1" presStyleIdx="0" presStyleCnt="7" custLinFactNeighborX="-83" custLinFactNeighborY="-1257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080DA54-9FB0-488D-A332-81C517D6FE2D}" type="pres">
      <dgm:prSet presAssocID="{753169DD-6F67-4F65-BE4D-CA7F4471F524}" presName="sp" presStyleCnt="0"/>
      <dgm:spPr/>
      <dgm:t>
        <a:bodyPr/>
        <a:lstStyle/>
        <a:p>
          <a:pPr rtl="1"/>
          <a:endParaRPr lang="fa-IR"/>
        </a:p>
      </dgm:t>
    </dgm:pt>
    <dgm:pt modelId="{4FECBCD8-5BBC-4103-B876-FDC39FD54B7A}" type="pres">
      <dgm:prSet presAssocID="{BCC787F6-8338-455D-8C1F-7C15A8C6CD38}" presName="linNode" presStyleCnt="0"/>
      <dgm:spPr/>
      <dgm:t>
        <a:bodyPr/>
        <a:lstStyle/>
        <a:p>
          <a:pPr rtl="1"/>
          <a:endParaRPr lang="fa-IR"/>
        </a:p>
      </dgm:t>
    </dgm:pt>
    <dgm:pt modelId="{9CFED651-1C73-4DF8-82C3-290D2578B4CF}" type="pres">
      <dgm:prSet presAssocID="{BCC787F6-8338-455D-8C1F-7C15A8C6CD38}" presName="parentText" presStyleLbl="node1" presStyleIdx="1" presStyleCnt="7" custScaleX="134299" custLinFactY="100000" custLinFactNeighborX="-308" custLinFactNeighborY="10607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2A49B04-8855-4E34-8516-B94A6BD725A8}" type="pres">
      <dgm:prSet presAssocID="{BCC787F6-8338-455D-8C1F-7C15A8C6CD38}" presName="descendantText" presStyleLbl="alignAccFollowNode1" presStyleIdx="1" presStyleCnt="7" custLinFactNeighborX="-6722" custLinFactNeighborY="-683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B457A9F-2CB5-40F9-A3A6-4B6E48E3BC29}" type="pres">
      <dgm:prSet presAssocID="{2C29C41B-C793-47BF-802F-F76DB6186797}" presName="sp" presStyleCnt="0"/>
      <dgm:spPr/>
      <dgm:t>
        <a:bodyPr/>
        <a:lstStyle/>
        <a:p>
          <a:pPr rtl="1"/>
          <a:endParaRPr lang="fa-IR"/>
        </a:p>
      </dgm:t>
    </dgm:pt>
    <dgm:pt modelId="{6DEAFEED-35E9-488A-9078-FD418CC3064B}" type="pres">
      <dgm:prSet presAssocID="{16BEE3F6-C379-452E-9CF3-9297A1D35D8B}" presName="linNode" presStyleCnt="0"/>
      <dgm:spPr/>
      <dgm:t>
        <a:bodyPr/>
        <a:lstStyle/>
        <a:p>
          <a:pPr rtl="1"/>
          <a:endParaRPr lang="fa-IR"/>
        </a:p>
      </dgm:t>
    </dgm:pt>
    <dgm:pt modelId="{41FD564C-06B1-48B6-84AE-1F38318ACB2B}" type="pres">
      <dgm:prSet presAssocID="{16BEE3F6-C379-452E-9CF3-9297A1D35D8B}" presName="parentText" presStyleLbl="node1" presStyleIdx="2" presStyleCnt="7" custScaleX="134299" custLinFactY="100000" custLinFactNeighborX="-308" custLinFactNeighborY="108781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CC1AE3E-3A05-4FE3-B5B3-A4736CAAB188}" type="pres">
      <dgm:prSet presAssocID="{16BEE3F6-C379-452E-9CF3-9297A1D35D8B}" presName="descendantText" presStyleLbl="alignAccFollowNode1" presStyleIdx="2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A98D647-C67A-4399-8308-F325AA506F14}" type="pres">
      <dgm:prSet presAssocID="{0CB7A6A4-9F9B-4C3C-819D-0FBC4DA18BAA}" presName="sp" presStyleCnt="0"/>
      <dgm:spPr/>
      <dgm:t>
        <a:bodyPr/>
        <a:lstStyle/>
        <a:p>
          <a:pPr rtl="1"/>
          <a:endParaRPr lang="fa-IR"/>
        </a:p>
      </dgm:t>
    </dgm:pt>
    <dgm:pt modelId="{2B159801-714E-4EF2-90DD-65B9DD0BD709}" type="pres">
      <dgm:prSet presAssocID="{1F53D71F-6CDF-4C0D-ADAA-D9B240B019A3}" presName="linNode" presStyleCnt="0"/>
      <dgm:spPr/>
      <dgm:t>
        <a:bodyPr/>
        <a:lstStyle/>
        <a:p>
          <a:pPr rtl="1"/>
          <a:endParaRPr lang="fa-IR"/>
        </a:p>
      </dgm:t>
    </dgm:pt>
    <dgm:pt modelId="{88D478A0-A721-4BE0-BBDC-F631F91D528F}" type="pres">
      <dgm:prSet presAssocID="{1F53D71F-6CDF-4C0D-ADAA-D9B240B019A3}" presName="parentText" presStyleLbl="node1" presStyleIdx="3" presStyleCnt="7" custScaleX="134299" custLinFactY="-11624" custLinFactNeighborX="-308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CAD3533-C81F-42FC-88CA-FAEC35AF5DA3}" type="pres">
      <dgm:prSet presAssocID="{1F53D71F-6CDF-4C0D-ADAA-D9B240B019A3}" presName="descendantText" presStyleLbl="alignAccFollowNode1" presStyleIdx="3" presStyleCnt="7" custLinFactNeighborX="-87" custLinFactNeighborY="-244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CE2EF81-48DB-4D61-8C80-FE317F5B9722}" type="pres">
      <dgm:prSet presAssocID="{51D3D853-89AA-4009-8D69-F8D831EDF141}" presName="sp" presStyleCnt="0"/>
      <dgm:spPr/>
      <dgm:t>
        <a:bodyPr/>
        <a:lstStyle/>
        <a:p>
          <a:pPr rtl="1"/>
          <a:endParaRPr lang="fa-IR"/>
        </a:p>
      </dgm:t>
    </dgm:pt>
    <dgm:pt modelId="{944C9D39-28D6-4450-B11E-3AD4249BB702}" type="pres">
      <dgm:prSet presAssocID="{EBABFF24-21D2-48A3-9F91-9B90FBE2FF33}" presName="linNode" presStyleCnt="0"/>
      <dgm:spPr/>
      <dgm:t>
        <a:bodyPr/>
        <a:lstStyle/>
        <a:p>
          <a:pPr rtl="1"/>
          <a:endParaRPr lang="fa-IR"/>
        </a:p>
      </dgm:t>
    </dgm:pt>
    <dgm:pt modelId="{3721C920-79E9-4DA7-A28F-B755E6DC302B}" type="pres">
      <dgm:prSet presAssocID="{EBABFF24-21D2-48A3-9F91-9B90FBE2FF33}" presName="parentText" presStyleLbl="node1" presStyleIdx="4" presStyleCnt="7" custScaleX="132953" custLinFactY="-124327" custLinFactNeighborX="2197" custLinFactNeighborY="-20000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09F1D67-12FF-4411-9BBE-C7B702A7A00D}" type="pres">
      <dgm:prSet presAssocID="{EBABFF24-21D2-48A3-9F91-9B90FBE2FF33}" presName="descendantText" presStyleLbl="alignAccFollowNode1" presStyleIdx="4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C47A40D-4C80-464F-AA5A-D0AEF994C412}" type="pres">
      <dgm:prSet presAssocID="{2C8E957B-2CA3-4198-AB97-C6053DB6D282}" presName="sp" presStyleCnt="0"/>
      <dgm:spPr/>
      <dgm:t>
        <a:bodyPr/>
        <a:lstStyle/>
        <a:p>
          <a:pPr rtl="1"/>
          <a:endParaRPr lang="fa-IR"/>
        </a:p>
      </dgm:t>
    </dgm:pt>
    <dgm:pt modelId="{0AE70B1E-D763-4468-9754-CFD2972BA90E}" type="pres">
      <dgm:prSet presAssocID="{B0D1F5A8-5237-4BD5-8CD3-C2BE88BD9F66}" presName="linNode" presStyleCnt="0"/>
      <dgm:spPr/>
      <dgm:t>
        <a:bodyPr/>
        <a:lstStyle/>
        <a:p>
          <a:pPr rtl="1"/>
          <a:endParaRPr lang="fa-IR"/>
        </a:p>
      </dgm:t>
    </dgm:pt>
    <dgm:pt modelId="{A908098A-65EA-4C9C-9E57-A84AFAF742BB}" type="pres">
      <dgm:prSet presAssocID="{B0D1F5A8-5237-4BD5-8CD3-C2BE88BD9F66}" presName="parentText" presStyleLbl="node1" presStyleIdx="5" presStyleCnt="7" custScaleX="134299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D9A9B0A-C8AE-46AB-845A-FBF3185B4AB0}" type="pres">
      <dgm:prSet presAssocID="{B0D1F5A8-5237-4BD5-8CD3-C2BE88BD9F66}" presName="descendantText" presStyleLbl="alignAccFollowNode1" presStyleIdx="5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6F4138D-B97E-4E46-A698-A284203C4205}" type="pres">
      <dgm:prSet presAssocID="{3F8AA919-1FCF-4F94-A69E-C098E87FE31C}" presName="sp" presStyleCnt="0"/>
      <dgm:spPr/>
      <dgm:t>
        <a:bodyPr/>
        <a:lstStyle/>
        <a:p>
          <a:pPr rtl="1"/>
          <a:endParaRPr lang="fa-IR"/>
        </a:p>
      </dgm:t>
    </dgm:pt>
    <dgm:pt modelId="{0A400A20-1966-483E-8C67-6EE494B59FE0}" type="pres">
      <dgm:prSet presAssocID="{17267EA6-4B5B-4228-A308-1217AB69BEDC}" presName="linNode" presStyleCnt="0"/>
      <dgm:spPr/>
      <dgm:t>
        <a:bodyPr/>
        <a:lstStyle/>
        <a:p>
          <a:pPr rtl="1"/>
          <a:endParaRPr lang="fa-IR"/>
        </a:p>
      </dgm:t>
    </dgm:pt>
    <dgm:pt modelId="{DC044599-66D9-4DA3-86B8-D73D2AA30831}" type="pres">
      <dgm:prSet presAssocID="{17267EA6-4B5B-4228-A308-1217AB69BEDC}" presName="parentText" presStyleLbl="node1" presStyleIdx="6" presStyleCnt="7" custScaleX="134299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6BECD0C-6D55-4CFA-B6EE-F23234DB09F3}" type="pres">
      <dgm:prSet presAssocID="{17267EA6-4B5B-4228-A308-1217AB69BEDC}" presName="descendantText" presStyleLbl="alignAccFollowNode1" presStyleIdx="6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105A7828-61DE-4F5A-8F9C-CCF4A90BD744}" type="presOf" srcId="{C993C526-DE24-4014-8705-DFBFBC353D2C}" destId="{4192E590-7B75-4A18-982B-3A2990631FD6}" srcOrd="0" destOrd="0" presId="urn:microsoft.com/office/officeart/2005/8/layout/vList5"/>
    <dgm:cxn modelId="{1C3973B0-AD21-453F-BAC5-64CDBA6817EC}" srcId="{B0D1F5A8-5237-4BD5-8CD3-C2BE88BD9F66}" destId="{1B4FD454-21E4-4B85-9DA0-217FC3CC3CD3}" srcOrd="0" destOrd="0" parTransId="{42B1C0F7-331E-48CA-9D9D-DCC3E8D02B72}" sibTransId="{F9D2378B-3656-4FAC-887F-A707C0B3495D}"/>
    <dgm:cxn modelId="{E841FFC3-E0F1-4653-8992-37B3B3F30766}" type="presOf" srcId="{628E0B86-A05A-40F5-A20D-3406F2B46FC5}" destId="{A09F1D67-12FF-4411-9BBE-C7B702A7A00D}" srcOrd="0" destOrd="0" presId="urn:microsoft.com/office/officeart/2005/8/layout/vList5"/>
    <dgm:cxn modelId="{CF88BF20-6C5C-4ADA-92EB-46EF1ED7D312}" type="presOf" srcId="{9008EF38-4A1B-4D45-91FF-FAB5EE7AA3D1}" destId="{9CAD3533-C81F-42FC-88CA-FAEC35AF5DA3}" srcOrd="0" destOrd="0" presId="urn:microsoft.com/office/officeart/2005/8/layout/vList5"/>
    <dgm:cxn modelId="{7014422B-2F14-4910-A714-9CB9A41A2FBC}" srcId="{BCC787F6-8338-455D-8C1F-7C15A8C6CD38}" destId="{305656B1-10EC-49CB-B230-1F7080D8D7E2}" srcOrd="0" destOrd="0" parTransId="{6A4EBE6F-7239-4558-A2AF-41F59788D0FD}" sibTransId="{D559AA6A-3816-429D-A0BA-17C93CE045B4}"/>
    <dgm:cxn modelId="{E44BF6ED-6F18-4F23-92DB-445887EF50BF}" type="presOf" srcId="{BCC787F6-8338-455D-8C1F-7C15A8C6CD38}" destId="{9CFED651-1C73-4DF8-82C3-290D2578B4CF}" srcOrd="0" destOrd="0" presId="urn:microsoft.com/office/officeart/2005/8/layout/vList5"/>
    <dgm:cxn modelId="{7A27052B-B04E-4A44-BFC9-5EDADA22C3A4}" srcId="{6184BFCC-4331-4E32-92E8-0213215EF426}" destId="{36B5C604-7CEE-4968-8A74-868BE46CC65F}" srcOrd="0" destOrd="0" parTransId="{A545B0AB-5635-4F77-9A21-21616E4E38B4}" sibTransId="{1BC1032D-7AB9-47AB-A1DA-4E394FB319C9}"/>
    <dgm:cxn modelId="{D6C5E365-8B38-4089-9A47-9620BE3535A4}" type="presOf" srcId="{EBABFF24-21D2-48A3-9F91-9B90FBE2FF33}" destId="{3721C920-79E9-4DA7-A28F-B755E6DC302B}" srcOrd="0" destOrd="0" presId="urn:microsoft.com/office/officeart/2005/8/layout/vList5"/>
    <dgm:cxn modelId="{5C59E0C3-ED17-4270-B785-56506049398E}" type="presOf" srcId="{B0D1F5A8-5237-4BD5-8CD3-C2BE88BD9F66}" destId="{A908098A-65EA-4C9C-9E57-A84AFAF742BB}" srcOrd="0" destOrd="0" presId="urn:microsoft.com/office/officeart/2005/8/layout/vList5"/>
    <dgm:cxn modelId="{C1E3EBF2-FAC2-4221-A241-46AA2538F548}" srcId="{C993C526-DE24-4014-8705-DFBFBC353D2C}" destId="{EBABFF24-21D2-48A3-9F91-9B90FBE2FF33}" srcOrd="4" destOrd="0" parTransId="{00C03B89-DD3B-42BA-ACCB-00CB40F7ADF2}" sibTransId="{2C8E957B-2CA3-4198-AB97-C6053DB6D282}"/>
    <dgm:cxn modelId="{95A6031A-73C1-495C-AFBE-915233F8D1CC}" type="presOf" srcId="{16BEE3F6-C379-452E-9CF3-9297A1D35D8B}" destId="{41FD564C-06B1-48B6-84AE-1F38318ACB2B}" srcOrd="0" destOrd="0" presId="urn:microsoft.com/office/officeart/2005/8/layout/vList5"/>
    <dgm:cxn modelId="{F6177405-E012-46A5-9495-08B7A83C1047}" srcId="{C993C526-DE24-4014-8705-DFBFBC353D2C}" destId="{BCC787F6-8338-455D-8C1F-7C15A8C6CD38}" srcOrd="1" destOrd="0" parTransId="{3CE4624C-BBD0-4102-97D1-455994C52BD0}" sibTransId="{2C29C41B-C793-47BF-802F-F76DB6186797}"/>
    <dgm:cxn modelId="{EB91DA72-9A7B-4DE7-B79B-7F274A7759A3}" srcId="{17267EA6-4B5B-4228-A308-1217AB69BEDC}" destId="{1635388E-D851-4648-AB49-133FBE3A2D7E}" srcOrd="0" destOrd="0" parTransId="{3FA97D2C-CDAF-428A-A2B6-D4134DB44624}" sibTransId="{852D2702-FBD8-4D43-B803-7986892960D9}"/>
    <dgm:cxn modelId="{B5705A42-CADE-457E-BB05-10501EA9B6C3}" type="presOf" srcId="{1635388E-D851-4648-AB49-133FBE3A2D7E}" destId="{B6BECD0C-6D55-4CFA-B6EE-F23234DB09F3}" srcOrd="0" destOrd="0" presId="urn:microsoft.com/office/officeart/2005/8/layout/vList5"/>
    <dgm:cxn modelId="{D8701D02-EA07-45C9-932E-1BAC6380A596}" type="presOf" srcId="{1B4FD454-21E4-4B85-9DA0-217FC3CC3CD3}" destId="{8D9A9B0A-C8AE-46AB-845A-FBF3185B4AB0}" srcOrd="0" destOrd="0" presId="urn:microsoft.com/office/officeart/2005/8/layout/vList5"/>
    <dgm:cxn modelId="{29270F9C-4AA4-4F28-9A9F-8730671BD2BD}" srcId="{EBABFF24-21D2-48A3-9F91-9B90FBE2FF33}" destId="{628E0B86-A05A-40F5-A20D-3406F2B46FC5}" srcOrd="0" destOrd="0" parTransId="{FD007BEE-C9AB-4C8D-AF32-D765D8879342}" sibTransId="{53579732-D6D1-4B1E-9C4F-299C86E5195A}"/>
    <dgm:cxn modelId="{700F500E-6CE9-4D3A-8F45-5F74201B067F}" type="presOf" srcId="{1F53D71F-6CDF-4C0D-ADAA-D9B240B019A3}" destId="{88D478A0-A721-4BE0-BBDC-F631F91D528F}" srcOrd="0" destOrd="0" presId="urn:microsoft.com/office/officeart/2005/8/layout/vList5"/>
    <dgm:cxn modelId="{37E7FDB3-56FD-4407-856C-6743C5496EB6}" srcId="{16BEE3F6-C379-452E-9CF3-9297A1D35D8B}" destId="{19EE217E-9611-43E3-B7AF-6BEBC188C2AB}" srcOrd="0" destOrd="0" parTransId="{3C97EDA5-710D-4BF1-BF2D-F1F1B5C1D57E}" sibTransId="{2D336FD8-9F38-48F2-8DE6-C5F10933EBE9}"/>
    <dgm:cxn modelId="{72E26A69-5BA0-464B-9411-385E1F7D193C}" type="presOf" srcId="{17267EA6-4B5B-4228-A308-1217AB69BEDC}" destId="{DC044599-66D9-4DA3-86B8-D73D2AA30831}" srcOrd="0" destOrd="0" presId="urn:microsoft.com/office/officeart/2005/8/layout/vList5"/>
    <dgm:cxn modelId="{95ADD62B-2D3F-47D6-96C2-98B9E98885C3}" srcId="{C993C526-DE24-4014-8705-DFBFBC353D2C}" destId="{B0D1F5A8-5237-4BD5-8CD3-C2BE88BD9F66}" srcOrd="5" destOrd="0" parTransId="{F87A32B9-C3B9-4757-BF99-D38E78CAE2DA}" sibTransId="{3F8AA919-1FCF-4F94-A69E-C098E87FE31C}"/>
    <dgm:cxn modelId="{31EEFA82-D79F-4249-A710-B5CF495B4914}" srcId="{C993C526-DE24-4014-8705-DFBFBC353D2C}" destId="{17267EA6-4B5B-4228-A308-1217AB69BEDC}" srcOrd="6" destOrd="0" parTransId="{D36E999E-5709-435A-A7BB-93F5DC92CCE9}" sibTransId="{9941A340-2458-4A90-8A2C-63079D0A696E}"/>
    <dgm:cxn modelId="{FF043B0C-FF9F-4D5C-A0D4-BCC228897B52}" srcId="{C993C526-DE24-4014-8705-DFBFBC353D2C}" destId="{1F53D71F-6CDF-4C0D-ADAA-D9B240B019A3}" srcOrd="3" destOrd="0" parTransId="{E9D16EEF-EA52-41D7-8C83-397140DFAB55}" sibTransId="{51D3D853-89AA-4009-8D69-F8D831EDF141}"/>
    <dgm:cxn modelId="{B7F9ADFE-2563-4C5F-A8B4-050D6768B572}" srcId="{1F53D71F-6CDF-4C0D-ADAA-D9B240B019A3}" destId="{9008EF38-4A1B-4D45-91FF-FAB5EE7AA3D1}" srcOrd="0" destOrd="0" parTransId="{EF3FA9E2-1924-4524-941A-A55716B47B00}" sibTransId="{5327CEAA-FB9C-47C3-9144-025071811D3B}"/>
    <dgm:cxn modelId="{F8EF26C3-CC76-4EBF-9DF2-9469E8B1CEEA}" type="presOf" srcId="{19EE217E-9611-43E3-B7AF-6BEBC188C2AB}" destId="{0CC1AE3E-3A05-4FE3-B5B3-A4736CAAB188}" srcOrd="0" destOrd="0" presId="urn:microsoft.com/office/officeart/2005/8/layout/vList5"/>
    <dgm:cxn modelId="{87C36075-B1A5-4A1D-95D0-1E2E4B4BBC55}" srcId="{C993C526-DE24-4014-8705-DFBFBC353D2C}" destId="{6184BFCC-4331-4E32-92E8-0213215EF426}" srcOrd="0" destOrd="0" parTransId="{A9ED7C64-C232-429E-9C02-0A8B6BAAF2DC}" sibTransId="{753169DD-6F67-4F65-BE4D-CA7F4471F524}"/>
    <dgm:cxn modelId="{07EAE55A-484D-4357-98C1-4782B76701FD}" type="presOf" srcId="{6184BFCC-4331-4E32-92E8-0213215EF426}" destId="{6393624B-2567-44FE-9BF3-C1C372E765AE}" srcOrd="0" destOrd="0" presId="urn:microsoft.com/office/officeart/2005/8/layout/vList5"/>
    <dgm:cxn modelId="{39AB89F7-08BB-48C1-9785-24B5AE614C74}" type="presOf" srcId="{36B5C604-7CEE-4968-8A74-868BE46CC65F}" destId="{AFDECD15-C6C3-4CDE-8CF1-13CB6F4458A7}" srcOrd="0" destOrd="0" presId="urn:microsoft.com/office/officeart/2005/8/layout/vList5"/>
    <dgm:cxn modelId="{F4FE118B-2DAD-451F-8A00-25DDD8237680}" srcId="{C993C526-DE24-4014-8705-DFBFBC353D2C}" destId="{16BEE3F6-C379-452E-9CF3-9297A1D35D8B}" srcOrd="2" destOrd="0" parTransId="{741AA06B-DF60-45A0-B183-932F9346F681}" sibTransId="{0CB7A6A4-9F9B-4C3C-819D-0FBC4DA18BAA}"/>
    <dgm:cxn modelId="{12B1C30C-3401-4698-939D-AA345ACD3B82}" type="presOf" srcId="{305656B1-10EC-49CB-B230-1F7080D8D7E2}" destId="{22A49B04-8855-4E34-8516-B94A6BD725A8}" srcOrd="0" destOrd="0" presId="urn:microsoft.com/office/officeart/2005/8/layout/vList5"/>
    <dgm:cxn modelId="{AFCF681E-3F36-49D8-859F-BCB5E5605667}" type="presParOf" srcId="{4192E590-7B75-4A18-982B-3A2990631FD6}" destId="{85B7BF73-49D1-4759-A665-011F3CBF48DD}" srcOrd="0" destOrd="0" presId="urn:microsoft.com/office/officeart/2005/8/layout/vList5"/>
    <dgm:cxn modelId="{4C163132-9860-4B64-94BC-E0651731BDE6}" type="presParOf" srcId="{85B7BF73-49D1-4759-A665-011F3CBF48DD}" destId="{6393624B-2567-44FE-9BF3-C1C372E765AE}" srcOrd="0" destOrd="0" presId="urn:microsoft.com/office/officeart/2005/8/layout/vList5"/>
    <dgm:cxn modelId="{96F732E4-DA6F-440A-B60F-31A6CBE2A3BC}" type="presParOf" srcId="{85B7BF73-49D1-4759-A665-011F3CBF48DD}" destId="{AFDECD15-C6C3-4CDE-8CF1-13CB6F4458A7}" srcOrd="1" destOrd="0" presId="urn:microsoft.com/office/officeart/2005/8/layout/vList5"/>
    <dgm:cxn modelId="{2E8157A6-C765-477D-AC05-257A605C9015}" type="presParOf" srcId="{4192E590-7B75-4A18-982B-3A2990631FD6}" destId="{3080DA54-9FB0-488D-A332-81C517D6FE2D}" srcOrd="1" destOrd="0" presId="urn:microsoft.com/office/officeart/2005/8/layout/vList5"/>
    <dgm:cxn modelId="{159DBF8A-337F-4FA8-8845-BBEF855146FB}" type="presParOf" srcId="{4192E590-7B75-4A18-982B-3A2990631FD6}" destId="{4FECBCD8-5BBC-4103-B876-FDC39FD54B7A}" srcOrd="2" destOrd="0" presId="urn:microsoft.com/office/officeart/2005/8/layout/vList5"/>
    <dgm:cxn modelId="{43C46E7B-A5CC-42B1-B3B6-298D5CA2A3AD}" type="presParOf" srcId="{4FECBCD8-5BBC-4103-B876-FDC39FD54B7A}" destId="{9CFED651-1C73-4DF8-82C3-290D2578B4CF}" srcOrd="0" destOrd="0" presId="urn:microsoft.com/office/officeart/2005/8/layout/vList5"/>
    <dgm:cxn modelId="{FC453716-3FE1-4CE9-AA27-7B79BEA5DA6D}" type="presParOf" srcId="{4FECBCD8-5BBC-4103-B876-FDC39FD54B7A}" destId="{22A49B04-8855-4E34-8516-B94A6BD725A8}" srcOrd="1" destOrd="0" presId="urn:microsoft.com/office/officeart/2005/8/layout/vList5"/>
    <dgm:cxn modelId="{BFF0A926-0C2F-41A6-9668-65ABD34E2699}" type="presParOf" srcId="{4192E590-7B75-4A18-982B-3A2990631FD6}" destId="{AB457A9F-2CB5-40F9-A3A6-4B6E48E3BC29}" srcOrd="3" destOrd="0" presId="urn:microsoft.com/office/officeart/2005/8/layout/vList5"/>
    <dgm:cxn modelId="{7D232EF8-8CDA-4A5C-8784-ADAF88A99293}" type="presParOf" srcId="{4192E590-7B75-4A18-982B-3A2990631FD6}" destId="{6DEAFEED-35E9-488A-9078-FD418CC3064B}" srcOrd="4" destOrd="0" presId="urn:microsoft.com/office/officeart/2005/8/layout/vList5"/>
    <dgm:cxn modelId="{3F99F16D-0433-482E-9131-B7AB1CD3EE98}" type="presParOf" srcId="{6DEAFEED-35E9-488A-9078-FD418CC3064B}" destId="{41FD564C-06B1-48B6-84AE-1F38318ACB2B}" srcOrd="0" destOrd="0" presId="urn:microsoft.com/office/officeart/2005/8/layout/vList5"/>
    <dgm:cxn modelId="{37300921-D109-4067-BEFE-642050796F08}" type="presParOf" srcId="{6DEAFEED-35E9-488A-9078-FD418CC3064B}" destId="{0CC1AE3E-3A05-4FE3-B5B3-A4736CAAB188}" srcOrd="1" destOrd="0" presId="urn:microsoft.com/office/officeart/2005/8/layout/vList5"/>
    <dgm:cxn modelId="{CCC01568-B2B2-4988-9A5C-0C266DED53C9}" type="presParOf" srcId="{4192E590-7B75-4A18-982B-3A2990631FD6}" destId="{5A98D647-C67A-4399-8308-F325AA506F14}" srcOrd="5" destOrd="0" presId="urn:microsoft.com/office/officeart/2005/8/layout/vList5"/>
    <dgm:cxn modelId="{D64DFCF0-1C92-42A6-B7D2-B240C43C7E55}" type="presParOf" srcId="{4192E590-7B75-4A18-982B-3A2990631FD6}" destId="{2B159801-714E-4EF2-90DD-65B9DD0BD709}" srcOrd="6" destOrd="0" presId="urn:microsoft.com/office/officeart/2005/8/layout/vList5"/>
    <dgm:cxn modelId="{7CB71D1B-162B-4100-AF22-BF2AE4511892}" type="presParOf" srcId="{2B159801-714E-4EF2-90DD-65B9DD0BD709}" destId="{88D478A0-A721-4BE0-BBDC-F631F91D528F}" srcOrd="0" destOrd="0" presId="urn:microsoft.com/office/officeart/2005/8/layout/vList5"/>
    <dgm:cxn modelId="{FC161371-E13A-420A-9C78-2F1D149286F6}" type="presParOf" srcId="{2B159801-714E-4EF2-90DD-65B9DD0BD709}" destId="{9CAD3533-C81F-42FC-88CA-FAEC35AF5DA3}" srcOrd="1" destOrd="0" presId="urn:microsoft.com/office/officeart/2005/8/layout/vList5"/>
    <dgm:cxn modelId="{ECFF9D9D-9FA1-4FA6-BFC9-1C1B40566AA8}" type="presParOf" srcId="{4192E590-7B75-4A18-982B-3A2990631FD6}" destId="{CCE2EF81-48DB-4D61-8C80-FE317F5B9722}" srcOrd="7" destOrd="0" presId="urn:microsoft.com/office/officeart/2005/8/layout/vList5"/>
    <dgm:cxn modelId="{E6F0D8AC-BD24-4E3D-B296-CDDE0989A39D}" type="presParOf" srcId="{4192E590-7B75-4A18-982B-3A2990631FD6}" destId="{944C9D39-28D6-4450-B11E-3AD4249BB702}" srcOrd="8" destOrd="0" presId="urn:microsoft.com/office/officeart/2005/8/layout/vList5"/>
    <dgm:cxn modelId="{76B82D0E-01EB-407B-B419-B1BCE97E314C}" type="presParOf" srcId="{944C9D39-28D6-4450-B11E-3AD4249BB702}" destId="{3721C920-79E9-4DA7-A28F-B755E6DC302B}" srcOrd="0" destOrd="0" presId="urn:microsoft.com/office/officeart/2005/8/layout/vList5"/>
    <dgm:cxn modelId="{19666D1C-7185-4A3F-98E4-91355227E68A}" type="presParOf" srcId="{944C9D39-28D6-4450-B11E-3AD4249BB702}" destId="{A09F1D67-12FF-4411-9BBE-C7B702A7A00D}" srcOrd="1" destOrd="0" presId="urn:microsoft.com/office/officeart/2005/8/layout/vList5"/>
    <dgm:cxn modelId="{63807514-8E4F-4B15-BED2-7CFB37200DFB}" type="presParOf" srcId="{4192E590-7B75-4A18-982B-3A2990631FD6}" destId="{DC47A40D-4C80-464F-AA5A-D0AEF994C412}" srcOrd="9" destOrd="0" presId="urn:microsoft.com/office/officeart/2005/8/layout/vList5"/>
    <dgm:cxn modelId="{4A0C683B-1C82-443D-A775-F9D6D8BED324}" type="presParOf" srcId="{4192E590-7B75-4A18-982B-3A2990631FD6}" destId="{0AE70B1E-D763-4468-9754-CFD2972BA90E}" srcOrd="10" destOrd="0" presId="urn:microsoft.com/office/officeart/2005/8/layout/vList5"/>
    <dgm:cxn modelId="{E5CC9953-0FA3-48F3-99C3-3C2EF3FFC047}" type="presParOf" srcId="{0AE70B1E-D763-4468-9754-CFD2972BA90E}" destId="{A908098A-65EA-4C9C-9E57-A84AFAF742BB}" srcOrd="0" destOrd="0" presId="urn:microsoft.com/office/officeart/2005/8/layout/vList5"/>
    <dgm:cxn modelId="{CF44DB02-75E2-4851-9C8C-5EE4CC00B616}" type="presParOf" srcId="{0AE70B1E-D763-4468-9754-CFD2972BA90E}" destId="{8D9A9B0A-C8AE-46AB-845A-FBF3185B4AB0}" srcOrd="1" destOrd="0" presId="urn:microsoft.com/office/officeart/2005/8/layout/vList5"/>
    <dgm:cxn modelId="{6E9588BE-9069-48F2-B2E1-83967CF1BADB}" type="presParOf" srcId="{4192E590-7B75-4A18-982B-3A2990631FD6}" destId="{06F4138D-B97E-4E46-A698-A284203C4205}" srcOrd="11" destOrd="0" presId="urn:microsoft.com/office/officeart/2005/8/layout/vList5"/>
    <dgm:cxn modelId="{CC743B89-E2AF-4A9F-8577-A6492816E1CE}" type="presParOf" srcId="{4192E590-7B75-4A18-982B-3A2990631FD6}" destId="{0A400A20-1966-483E-8C67-6EE494B59FE0}" srcOrd="12" destOrd="0" presId="urn:microsoft.com/office/officeart/2005/8/layout/vList5"/>
    <dgm:cxn modelId="{A77B80C9-A6AD-402C-8048-03912FA20B98}" type="presParOf" srcId="{0A400A20-1966-483E-8C67-6EE494B59FE0}" destId="{DC044599-66D9-4DA3-86B8-D73D2AA30831}" srcOrd="0" destOrd="0" presId="urn:microsoft.com/office/officeart/2005/8/layout/vList5"/>
    <dgm:cxn modelId="{5BE4D5BC-8943-4656-A3C3-95FD4976567B}" type="presParOf" srcId="{0A400A20-1966-483E-8C67-6EE494B59FE0}" destId="{B6BECD0C-6D55-4CFA-B6EE-F23234DB09F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AA74ED-7D4D-43DE-84C8-44C17485739B}" type="doc">
      <dgm:prSet loTypeId="urn:microsoft.com/office/officeart/2005/8/layout/equation1" loCatId="process" qsTypeId="urn:microsoft.com/office/officeart/2005/8/quickstyle/simple3" qsCatId="simple" csTypeId="urn:microsoft.com/office/officeart/2005/8/colors/colorful4" csCatId="colorful" phldr="1"/>
      <dgm:spPr/>
    </dgm:pt>
    <dgm:pt modelId="{2FCDDB4A-22AA-4556-A157-2F8E51CD59D1}">
      <dgm:prSet phldrT="[Text]" custT="1"/>
      <dgm:spPr>
        <a:solidFill>
          <a:srgbClr val="CD99C3"/>
        </a:solidFill>
      </dgm:spPr>
      <dgm:t>
        <a:bodyPr/>
        <a:lstStyle/>
        <a:p>
          <a:pPr rtl="1"/>
          <a:r>
            <a:rPr lang="fa-IR" sz="1200" b="1" dirty="0" smtClean="0">
              <a:effectLst/>
              <a:latin typeface="Calibri"/>
              <a:ea typeface="Times New Roman"/>
              <a:cs typeface="B Titr" pitchFamily="2" charset="-78"/>
            </a:rPr>
            <a:t>سود بانکی</a:t>
          </a:r>
          <a:endParaRPr lang="fa-IR" sz="1200" b="1" dirty="0">
            <a:effectLst/>
            <a:latin typeface="Calibri"/>
            <a:ea typeface="Times New Roman"/>
            <a:cs typeface="B Titr" pitchFamily="2" charset="-78"/>
          </a:endParaRPr>
        </a:p>
      </dgm:t>
    </dgm:pt>
    <dgm:pt modelId="{6C39C352-AE87-43FC-982B-0FFE61F870D1}" type="parTrans" cxnId="{BCE19D45-A467-46A7-A3BF-D708CBFFD0EE}">
      <dgm:prSet/>
      <dgm:spPr/>
      <dgm:t>
        <a:bodyPr/>
        <a:lstStyle/>
        <a:p>
          <a:pPr rtl="1"/>
          <a:endParaRPr lang="fa-IR" sz="1200"/>
        </a:p>
      </dgm:t>
    </dgm:pt>
    <dgm:pt modelId="{14722DE8-9D72-433C-992E-830993CBD4C0}" type="sibTrans" cxnId="{BCE19D45-A467-46A7-A3BF-D708CBFFD0EE}">
      <dgm:prSet custT="1"/>
      <dgm:spPr/>
      <dgm:t>
        <a:bodyPr/>
        <a:lstStyle/>
        <a:p>
          <a:pPr rtl="1"/>
          <a:endParaRPr lang="fa-IR" sz="1200"/>
        </a:p>
      </dgm:t>
    </dgm:pt>
    <dgm:pt modelId="{06A1D3C8-6FCD-4B94-85E8-013C8B47CC21}">
      <dgm:prSet phldrT="[Text]" custT="1"/>
      <dgm:spPr>
        <a:solidFill>
          <a:srgbClr val="8BE1FF"/>
        </a:solidFill>
      </dgm:spPr>
      <dgm:t>
        <a:bodyPr/>
        <a:lstStyle/>
        <a:p>
          <a:pPr rtl="1"/>
          <a:r>
            <a:rPr lang="fa-IR" sz="1200" b="1" dirty="0" smtClean="0">
              <a:effectLst/>
              <a:latin typeface="Calibri"/>
              <a:ea typeface="Times New Roman"/>
              <a:cs typeface="B Titr" pitchFamily="2" charset="-78"/>
            </a:rPr>
            <a:t>کاهش ارزش افزوده پیشنهادی صندوق</a:t>
          </a:r>
          <a:endParaRPr lang="fa-IR" sz="1200" dirty="0"/>
        </a:p>
      </dgm:t>
    </dgm:pt>
    <dgm:pt modelId="{E9963372-8C8D-4EF2-B89A-17EEADEF5191}" type="parTrans" cxnId="{9E1578EC-1329-4327-8FE2-6573F57E4225}">
      <dgm:prSet/>
      <dgm:spPr/>
      <dgm:t>
        <a:bodyPr/>
        <a:lstStyle/>
        <a:p>
          <a:pPr rtl="1"/>
          <a:endParaRPr lang="fa-IR" sz="1200"/>
        </a:p>
      </dgm:t>
    </dgm:pt>
    <dgm:pt modelId="{04314C81-EB9B-4216-BCAC-4CC235A51A21}" type="sibTrans" cxnId="{9E1578EC-1329-4327-8FE2-6573F57E4225}">
      <dgm:prSet custT="1"/>
      <dgm:spPr/>
      <dgm:t>
        <a:bodyPr/>
        <a:lstStyle/>
        <a:p>
          <a:pPr rtl="1"/>
          <a:endParaRPr lang="fa-IR" sz="1200"/>
        </a:p>
      </dgm:t>
    </dgm:pt>
    <dgm:pt modelId="{0780590A-78F9-400D-A65D-BBB8AED283D2}">
      <dgm:prSet phldrT="[Text]" custT="1"/>
      <dgm:spPr>
        <a:solidFill>
          <a:srgbClr val="54F2AB"/>
        </a:solidFill>
      </dgm:spPr>
      <dgm:t>
        <a:bodyPr/>
        <a:lstStyle/>
        <a:p>
          <a:pPr rtl="1"/>
          <a:r>
            <a:rPr lang="fa-IR" sz="1200" b="1" dirty="0" smtClean="0">
              <a:effectLst/>
              <a:latin typeface="Calibri"/>
              <a:ea typeface="Times New Roman"/>
              <a:cs typeface="B Titr" pitchFamily="2" charset="-78"/>
            </a:rPr>
            <a:t>نرخ پيشنهادي ارزش افزوده صندوق</a:t>
          </a:r>
          <a:endParaRPr lang="fa-IR" sz="1200" dirty="0"/>
        </a:p>
      </dgm:t>
    </dgm:pt>
    <dgm:pt modelId="{28922162-3A6F-4F18-8879-BE13BDAC5144}" type="parTrans" cxnId="{90A0AB31-B8D6-46C2-BE69-E06326BEED21}">
      <dgm:prSet/>
      <dgm:spPr/>
      <dgm:t>
        <a:bodyPr/>
        <a:lstStyle/>
        <a:p>
          <a:pPr rtl="1"/>
          <a:endParaRPr lang="fa-IR" sz="1200"/>
        </a:p>
      </dgm:t>
    </dgm:pt>
    <dgm:pt modelId="{E162B552-CE7F-45A5-9EF2-4D168DDDCBCA}" type="sibTrans" cxnId="{90A0AB31-B8D6-46C2-BE69-E06326BEED21}">
      <dgm:prSet/>
      <dgm:spPr/>
      <dgm:t>
        <a:bodyPr/>
        <a:lstStyle/>
        <a:p>
          <a:pPr rtl="1"/>
          <a:endParaRPr lang="fa-IR" sz="1200"/>
        </a:p>
      </dgm:t>
    </dgm:pt>
    <dgm:pt modelId="{279C4F5B-58D9-460F-BF94-F5BBA685C9AE}" type="pres">
      <dgm:prSet presAssocID="{BDAA74ED-7D4D-43DE-84C8-44C17485739B}" presName="linearFlow" presStyleCnt="0">
        <dgm:presLayoutVars>
          <dgm:dir/>
          <dgm:resizeHandles val="exact"/>
        </dgm:presLayoutVars>
      </dgm:prSet>
      <dgm:spPr/>
    </dgm:pt>
    <dgm:pt modelId="{41FD7821-0163-4CD1-9B2C-2E2D36AD6F59}" type="pres">
      <dgm:prSet presAssocID="{2FCDDB4A-22AA-4556-A157-2F8E51CD59D1}" presName="node" presStyleLbl="node1" presStyleIdx="0" presStyleCnt="3" custScaleY="7978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pPr rtl="1"/>
          <a:endParaRPr lang="fa-IR"/>
        </a:p>
      </dgm:t>
    </dgm:pt>
    <dgm:pt modelId="{D45B7103-24C5-416A-9D1D-0C0E10834D7E}" type="pres">
      <dgm:prSet presAssocID="{14722DE8-9D72-433C-992E-830993CBD4C0}" presName="spacerL" presStyleCnt="0"/>
      <dgm:spPr/>
    </dgm:pt>
    <dgm:pt modelId="{BA56297F-ACE8-48F9-9411-69E5C339DBC1}" type="pres">
      <dgm:prSet presAssocID="{14722DE8-9D72-433C-992E-830993CBD4C0}" presName="sibTrans" presStyleLbl="sibTrans2D1" presStyleIdx="0" presStyleCnt="2"/>
      <dgm:spPr>
        <a:prstGeom prst="mathMinus">
          <a:avLst/>
        </a:prstGeom>
      </dgm:spPr>
      <dgm:t>
        <a:bodyPr/>
        <a:lstStyle/>
        <a:p>
          <a:pPr rtl="1"/>
          <a:endParaRPr lang="fa-IR"/>
        </a:p>
      </dgm:t>
    </dgm:pt>
    <dgm:pt modelId="{D2FAB219-35FA-4D45-A6DA-55FB52245EB3}" type="pres">
      <dgm:prSet presAssocID="{14722DE8-9D72-433C-992E-830993CBD4C0}" presName="spacerR" presStyleCnt="0"/>
      <dgm:spPr/>
    </dgm:pt>
    <dgm:pt modelId="{AE848963-43E5-46FA-BC12-B69F0FA6F83F}" type="pres">
      <dgm:prSet presAssocID="{06A1D3C8-6FCD-4B94-85E8-013C8B47CC21}" presName="node" presStyleLbl="node1" presStyleIdx="1" presStyleCnt="3" custScaleY="7978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pPr rtl="1"/>
          <a:endParaRPr lang="fa-IR"/>
        </a:p>
      </dgm:t>
    </dgm:pt>
    <dgm:pt modelId="{4E833E7E-E511-4FA4-99F6-9890A4DD0B26}" type="pres">
      <dgm:prSet presAssocID="{04314C81-EB9B-4216-BCAC-4CC235A51A21}" presName="spacerL" presStyleCnt="0"/>
      <dgm:spPr/>
    </dgm:pt>
    <dgm:pt modelId="{32B55D2F-A169-42CB-B2AD-A062BBE7C3E2}" type="pres">
      <dgm:prSet presAssocID="{04314C81-EB9B-4216-BCAC-4CC235A51A21}" presName="sibTrans" presStyleLbl="sibTrans2D1" presStyleIdx="1" presStyleCnt="2"/>
      <dgm:spPr/>
      <dgm:t>
        <a:bodyPr/>
        <a:lstStyle/>
        <a:p>
          <a:pPr rtl="1"/>
          <a:endParaRPr lang="fa-IR"/>
        </a:p>
      </dgm:t>
    </dgm:pt>
    <dgm:pt modelId="{62F479A6-A424-4D6B-AFAC-C2678BFF847B}" type="pres">
      <dgm:prSet presAssocID="{04314C81-EB9B-4216-BCAC-4CC235A51A21}" presName="spacerR" presStyleCnt="0"/>
      <dgm:spPr/>
    </dgm:pt>
    <dgm:pt modelId="{1F689A33-2BF0-4FA2-895C-25B2DEB7C585}" type="pres">
      <dgm:prSet presAssocID="{0780590A-78F9-400D-A65D-BBB8AED283D2}" presName="node" presStyleLbl="node1" presStyleIdx="2" presStyleCnt="3" custScaleY="7978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pPr rtl="1"/>
          <a:endParaRPr lang="fa-IR"/>
        </a:p>
      </dgm:t>
    </dgm:pt>
  </dgm:ptLst>
  <dgm:cxnLst>
    <dgm:cxn modelId="{90A0AB31-B8D6-46C2-BE69-E06326BEED21}" srcId="{BDAA74ED-7D4D-43DE-84C8-44C17485739B}" destId="{0780590A-78F9-400D-A65D-BBB8AED283D2}" srcOrd="2" destOrd="0" parTransId="{28922162-3A6F-4F18-8879-BE13BDAC5144}" sibTransId="{E162B552-CE7F-45A5-9EF2-4D168DDDCBCA}"/>
    <dgm:cxn modelId="{FBD18B3B-A4D2-403F-97BA-2B406B41470F}" type="presOf" srcId="{BDAA74ED-7D4D-43DE-84C8-44C17485739B}" destId="{279C4F5B-58D9-460F-BF94-F5BBA685C9AE}" srcOrd="0" destOrd="0" presId="urn:microsoft.com/office/officeart/2005/8/layout/equation1"/>
    <dgm:cxn modelId="{729097EC-0545-40CA-9B4F-1BE8A23581E2}" type="presOf" srcId="{0780590A-78F9-400D-A65D-BBB8AED283D2}" destId="{1F689A33-2BF0-4FA2-895C-25B2DEB7C585}" srcOrd="0" destOrd="0" presId="urn:microsoft.com/office/officeart/2005/8/layout/equation1"/>
    <dgm:cxn modelId="{BCE19D45-A467-46A7-A3BF-D708CBFFD0EE}" srcId="{BDAA74ED-7D4D-43DE-84C8-44C17485739B}" destId="{2FCDDB4A-22AA-4556-A157-2F8E51CD59D1}" srcOrd="0" destOrd="0" parTransId="{6C39C352-AE87-43FC-982B-0FFE61F870D1}" sibTransId="{14722DE8-9D72-433C-992E-830993CBD4C0}"/>
    <dgm:cxn modelId="{327F52BD-1495-4121-834E-72EE789B0FE3}" type="presOf" srcId="{14722DE8-9D72-433C-992E-830993CBD4C0}" destId="{BA56297F-ACE8-48F9-9411-69E5C339DBC1}" srcOrd="0" destOrd="0" presId="urn:microsoft.com/office/officeart/2005/8/layout/equation1"/>
    <dgm:cxn modelId="{AB0F3F81-46B5-46AA-BDEE-690F4CD35453}" type="presOf" srcId="{2FCDDB4A-22AA-4556-A157-2F8E51CD59D1}" destId="{41FD7821-0163-4CD1-9B2C-2E2D36AD6F59}" srcOrd="0" destOrd="0" presId="urn:microsoft.com/office/officeart/2005/8/layout/equation1"/>
    <dgm:cxn modelId="{E03C012B-3E69-4560-808E-2AF64B1900F2}" type="presOf" srcId="{06A1D3C8-6FCD-4B94-85E8-013C8B47CC21}" destId="{AE848963-43E5-46FA-BC12-B69F0FA6F83F}" srcOrd="0" destOrd="0" presId="urn:microsoft.com/office/officeart/2005/8/layout/equation1"/>
    <dgm:cxn modelId="{9E1578EC-1329-4327-8FE2-6573F57E4225}" srcId="{BDAA74ED-7D4D-43DE-84C8-44C17485739B}" destId="{06A1D3C8-6FCD-4B94-85E8-013C8B47CC21}" srcOrd="1" destOrd="0" parTransId="{E9963372-8C8D-4EF2-B89A-17EEADEF5191}" sibTransId="{04314C81-EB9B-4216-BCAC-4CC235A51A21}"/>
    <dgm:cxn modelId="{7BBE4CBB-635A-43DB-AE55-81FAA55A8E7E}" type="presOf" srcId="{04314C81-EB9B-4216-BCAC-4CC235A51A21}" destId="{32B55D2F-A169-42CB-B2AD-A062BBE7C3E2}" srcOrd="0" destOrd="0" presId="urn:microsoft.com/office/officeart/2005/8/layout/equation1"/>
    <dgm:cxn modelId="{00E8B723-27B7-4CF9-8B40-6A098D645C8D}" type="presParOf" srcId="{279C4F5B-58D9-460F-BF94-F5BBA685C9AE}" destId="{41FD7821-0163-4CD1-9B2C-2E2D36AD6F59}" srcOrd="0" destOrd="0" presId="urn:microsoft.com/office/officeart/2005/8/layout/equation1"/>
    <dgm:cxn modelId="{6EEC6A69-F774-4077-8FBE-F453B5C55CBD}" type="presParOf" srcId="{279C4F5B-58D9-460F-BF94-F5BBA685C9AE}" destId="{D45B7103-24C5-416A-9D1D-0C0E10834D7E}" srcOrd="1" destOrd="0" presId="urn:microsoft.com/office/officeart/2005/8/layout/equation1"/>
    <dgm:cxn modelId="{07471729-F599-4725-92D4-926C1D2226A2}" type="presParOf" srcId="{279C4F5B-58D9-460F-BF94-F5BBA685C9AE}" destId="{BA56297F-ACE8-48F9-9411-69E5C339DBC1}" srcOrd="2" destOrd="0" presId="urn:microsoft.com/office/officeart/2005/8/layout/equation1"/>
    <dgm:cxn modelId="{C001B647-B694-4C70-B2D4-261E32083AA5}" type="presParOf" srcId="{279C4F5B-58D9-460F-BF94-F5BBA685C9AE}" destId="{D2FAB219-35FA-4D45-A6DA-55FB52245EB3}" srcOrd="3" destOrd="0" presId="urn:microsoft.com/office/officeart/2005/8/layout/equation1"/>
    <dgm:cxn modelId="{C6DBDA69-3A0A-4292-A29D-5FD04DA165E8}" type="presParOf" srcId="{279C4F5B-58D9-460F-BF94-F5BBA685C9AE}" destId="{AE848963-43E5-46FA-BC12-B69F0FA6F83F}" srcOrd="4" destOrd="0" presId="urn:microsoft.com/office/officeart/2005/8/layout/equation1"/>
    <dgm:cxn modelId="{719154B9-164B-4F1E-9EEF-898AB4F6DEF2}" type="presParOf" srcId="{279C4F5B-58D9-460F-BF94-F5BBA685C9AE}" destId="{4E833E7E-E511-4FA4-99F6-9890A4DD0B26}" srcOrd="5" destOrd="0" presId="urn:microsoft.com/office/officeart/2005/8/layout/equation1"/>
    <dgm:cxn modelId="{B966823B-2E1D-4BA0-8CDF-B1DA4EE6AC92}" type="presParOf" srcId="{279C4F5B-58D9-460F-BF94-F5BBA685C9AE}" destId="{32B55D2F-A169-42CB-B2AD-A062BBE7C3E2}" srcOrd="6" destOrd="0" presId="urn:microsoft.com/office/officeart/2005/8/layout/equation1"/>
    <dgm:cxn modelId="{4ED1598E-C997-4A0F-AA7F-A2E74BD44018}" type="presParOf" srcId="{279C4F5B-58D9-460F-BF94-F5BBA685C9AE}" destId="{62F479A6-A424-4D6B-AFAC-C2678BFF847B}" srcOrd="7" destOrd="0" presId="urn:microsoft.com/office/officeart/2005/8/layout/equation1"/>
    <dgm:cxn modelId="{C2AE20B0-1899-4FE7-AF44-D751997CE793}" type="presParOf" srcId="{279C4F5B-58D9-460F-BF94-F5BBA685C9AE}" destId="{1F689A33-2BF0-4FA2-895C-25B2DEB7C585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993C526-DE24-4014-8705-DFBFBC353D2C}" type="doc">
      <dgm:prSet loTypeId="urn:microsoft.com/office/officeart/2005/8/layout/lProcess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pPr rtl="1"/>
          <a:endParaRPr lang="fa-IR"/>
        </a:p>
      </dgm:t>
    </dgm:pt>
    <dgm:pt modelId="{6184BFCC-4331-4E32-92E8-0213215EF426}">
      <dgm:prSet phldrT="[Text]" custT="1"/>
      <dgm:spPr>
        <a:solidFill>
          <a:srgbClr val="BFF7E6"/>
        </a:solidFill>
      </dgm:spPr>
      <dgm:t>
        <a:bodyPr/>
        <a:lstStyle/>
        <a:p>
          <a:pPr algn="ctr" rtl="1">
            <a:lnSpc>
              <a:spcPct val="100000"/>
            </a:lnSpc>
          </a:pPr>
          <a:r>
            <a:rPr lang="fa-IR" sz="1400" u="none" strike="noStrike" dirty="0" smtClean="0">
              <a:cs typeface="B Titr" pitchFamily="2" charset="-78"/>
            </a:rPr>
            <a:t>مبلغ تسهیلات</a:t>
          </a:r>
          <a:endParaRPr lang="fa-IR" sz="1400" u="none" strike="noStrike" dirty="0">
            <a:cs typeface="B Titr" pitchFamily="2" charset="-78"/>
          </a:endParaRPr>
        </a:p>
      </dgm:t>
    </dgm:pt>
    <dgm:pt modelId="{A9ED7C64-C232-429E-9C02-0A8B6BAAF2DC}" type="parTrans" cxnId="{87C36075-B1A5-4A1D-95D0-1E2E4B4BBC55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753169DD-6F67-4F65-BE4D-CA7F4471F524}" type="sibTrans" cxnId="{87C36075-B1A5-4A1D-95D0-1E2E4B4BBC55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36B5C604-7CEE-4968-8A74-868BE46CC65F}">
      <dgm:prSet phldrT="[Text]" custT="1"/>
      <dgm:spPr>
        <a:solidFill>
          <a:srgbClr val="FBCDC5"/>
        </a:solidFill>
      </dgm:spPr>
      <dgm:t>
        <a:bodyPr/>
        <a:lstStyle/>
        <a:p>
          <a:pPr algn="ctr" rtl="1"/>
          <a:r>
            <a:rPr lang="fa-IR" sz="1100" dirty="0" smtClean="0">
              <a:cs typeface="B Titr" pitchFamily="2" charset="-78"/>
            </a:rPr>
            <a:t>5،000 میلیون ریال</a:t>
          </a:r>
          <a:endParaRPr lang="fa-IR" sz="1100" dirty="0">
            <a:cs typeface="B Titr" pitchFamily="2" charset="-78"/>
          </a:endParaRPr>
        </a:p>
      </dgm:t>
    </dgm:pt>
    <dgm:pt modelId="{A545B0AB-5635-4F77-9A21-21616E4E38B4}" type="parTrans" cxnId="{7A27052B-B04E-4A44-BFC9-5EDADA22C3A4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1BC1032D-7AB9-47AB-A1DA-4E394FB319C9}" type="sibTrans" cxnId="{7A27052B-B04E-4A44-BFC9-5EDADA22C3A4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5057C848-30EB-4468-A6F1-882C6C801C2E}">
      <dgm:prSet custT="1"/>
      <dgm:spPr>
        <a:solidFill>
          <a:srgbClr val="BFF7E6"/>
        </a:solidFill>
      </dgm:spPr>
      <dgm:t>
        <a:bodyPr/>
        <a:lstStyle/>
        <a:p>
          <a:pPr algn="ctr" rtl="1">
            <a:lnSpc>
              <a:spcPct val="100000"/>
            </a:lnSpc>
          </a:pPr>
          <a:r>
            <a:rPr lang="fa-IR" sz="1400" b="1" baseline="0" dirty="0" smtClean="0">
              <a:latin typeface="Calibri"/>
              <a:ea typeface="Times New Roman"/>
              <a:cs typeface="B Titr" pitchFamily="2" charset="-78"/>
            </a:rPr>
            <a:t>زمان اجرای پروژه</a:t>
          </a:r>
          <a:endParaRPr lang="fa-IR" sz="1400" dirty="0">
            <a:cs typeface="B Titr" pitchFamily="2" charset="-78"/>
          </a:endParaRPr>
        </a:p>
      </dgm:t>
    </dgm:pt>
    <dgm:pt modelId="{2A341D06-49E4-4DC2-984E-039817F48FBC}" type="parTrans" cxnId="{C8CF3974-E1B9-43ED-B737-1D5B39A73AB7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BEF4EFC5-6839-4D1F-B6F1-4BA25701C165}" type="sibTrans" cxnId="{C8CF3974-E1B9-43ED-B737-1D5B39A73AB7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7C71FF9B-49F1-4833-8682-F343E4493489}">
      <dgm:prSet custT="1"/>
      <dgm:spPr>
        <a:solidFill>
          <a:srgbClr val="B9EDFF"/>
        </a:solidFill>
      </dgm:spPr>
      <dgm:t>
        <a:bodyPr/>
        <a:lstStyle/>
        <a:p>
          <a:pPr algn="ctr" rtl="1"/>
          <a:r>
            <a:rPr lang="fa-IR" sz="1400" dirty="0" smtClean="0">
              <a:cs typeface="B Titr" pitchFamily="2" charset="-78"/>
            </a:rPr>
            <a:t>28ماه</a:t>
          </a:r>
          <a:endParaRPr lang="fa-IR" sz="1400" dirty="0">
            <a:cs typeface="B Titr" pitchFamily="2" charset="-78"/>
          </a:endParaRPr>
        </a:p>
      </dgm:t>
    </dgm:pt>
    <dgm:pt modelId="{CE066E31-239A-43A9-B396-E71538983368}" type="parTrans" cxnId="{3FB9B145-D5E7-4AC6-BB9F-4A029F99F6D3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219C49E1-1A9B-4064-8FD7-DF8CA6CDB3D2}" type="sibTrans" cxnId="{3FB9B145-D5E7-4AC6-BB9F-4A029F99F6D3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17267EA6-4B5B-4228-A308-1217AB69BEDC}">
      <dgm:prSet custT="1"/>
      <dgm:spPr>
        <a:solidFill>
          <a:srgbClr val="BFF7E6"/>
        </a:solidFill>
      </dgm:spPr>
      <dgm:t>
        <a:bodyPr/>
        <a:lstStyle/>
        <a:p>
          <a:pPr algn="ctr" rtl="1">
            <a:lnSpc>
              <a:spcPct val="100000"/>
            </a:lnSpc>
          </a:pPr>
          <a:r>
            <a:rPr lang="fa-IR" sz="1400" b="1" baseline="0" dirty="0" smtClean="0">
              <a:latin typeface="Calibri"/>
              <a:ea typeface="Times New Roman"/>
              <a:cs typeface="B Titr" pitchFamily="2" charset="-78"/>
            </a:rPr>
            <a:t>زمان بازپرداخت تسهیلات</a:t>
          </a:r>
          <a:endParaRPr lang="fa-IR" sz="1400" dirty="0">
            <a:cs typeface="B Titr" pitchFamily="2" charset="-78"/>
          </a:endParaRPr>
        </a:p>
      </dgm:t>
    </dgm:pt>
    <dgm:pt modelId="{D36E999E-5709-435A-A7BB-93F5DC92CCE9}" type="parTrans" cxnId="{31EEFA82-D79F-4249-A710-B5CF495B4914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9941A340-2458-4A90-8A2C-63079D0A696E}" type="sibTrans" cxnId="{31EEFA82-D79F-4249-A710-B5CF495B4914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1635388E-D851-4648-AB49-133FBE3A2D7E}">
      <dgm:prSet custT="1"/>
      <dgm:spPr>
        <a:solidFill>
          <a:srgbClr val="FFFF99"/>
        </a:solidFill>
      </dgm:spPr>
      <dgm:t>
        <a:bodyPr/>
        <a:lstStyle/>
        <a:p>
          <a:pPr algn="ctr" rtl="1"/>
          <a:r>
            <a:rPr lang="fa-IR" sz="1800" dirty="0" smtClean="0">
              <a:cs typeface="B Titr" pitchFamily="2" charset="-78"/>
            </a:rPr>
            <a:t>10 ماه</a:t>
          </a:r>
          <a:endParaRPr lang="fa-IR" sz="1800" dirty="0">
            <a:cs typeface="B Titr" pitchFamily="2" charset="-78"/>
          </a:endParaRPr>
        </a:p>
      </dgm:t>
    </dgm:pt>
    <dgm:pt modelId="{3FA97D2C-CDAF-428A-A2B6-D4134DB44624}" type="parTrans" cxnId="{EB91DA72-9A7B-4DE7-B79B-7F274A7759A3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852D2702-FBD8-4D43-B803-7986892960D9}" type="sibTrans" cxnId="{EB91DA72-9A7B-4DE7-B79B-7F274A7759A3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A240EDC3-C09F-4FEA-A0D4-E9A89EC9DF6E}">
      <dgm:prSet custT="1"/>
      <dgm:spPr>
        <a:solidFill>
          <a:srgbClr val="BFF7E6"/>
        </a:solidFill>
      </dgm:spPr>
      <dgm:t>
        <a:bodyPr/>
        <a:lstStyle/>
        <a:p>
          <a:pPr algn="ctr" rtl="1">
            <a:lnSpc>
              <a:spcPct val="100000"/>
            </a:lnSpc>
          </a:pPr>
          <a:r>
            <a:rPr kumimoji="0" lang="fa-IR" sz="1400" b="1" dirty="0" smtClean="0">
              <a:latin typeface="Calibri"/>
              <a:ea typeface="Times New Roman"/>
              <a:cs typeface="B Titr" pitchFamily="2" charset="-78"/>
            </a:rPr>
            <a:t>مبلغ ارزش افزوده صندوق</a:t>
          </a:r>
          <a:endParaRPr lang="fa-IR" sz="1400" dirty="0">
            <a:cs typeface="B Titr" pitchFamily="2" charset="-78"/>
          </a:endParaRPr>
        </a:p>
      </dgm:t>
    </dgm:pt>
    <dgm:pt modelId="{55C67195-2DA5-4C5A-9F6F-2D1A05CAC1F5}" type="parTrans" cxnId="{40C31803-996F-4C62-B0A3-17F000D3EF50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260DDA1D-7C16-4DB5-8CCC-5EB910964926}" type="sibTrans" cxnId="{40C31803-996F-4C62-B0A3-17F000D3EF50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7D837B10-F6DE-4C92-8A2C-299F31CFEDA6}">
      <dgm:prSet custT="1"/>
      <dgm:spPr>
        <a:solidFill>
          <a:srgbClr val="ABFFC7"/>
        </a:solidFill>
      </dgm:spPr>
      <dgm:t>
        <a:bodyPr/>
        <a:lstStyle/>
        <a:p>
          <a:pPr algn="ctr" rtl="1"/>
          <a:r>
            <a:rPr lang="fa-IR" sz="1100" dirty="0" smtClean="0">
              <a:cs typeface="B Titr" pitchFamily="2" charset="-78"/>
            </a:rPr>
            <a:t> 416ميليون ريال مطابق با نرخ پیشنهادی صندوق</a:t>
          </a:r>
          <a:endParaRPr lang="fa-IR" sz="1100" dirty="0">
            <a:cs typeface="B Titr" pitchFamily="2" charset="-78"/>
          </a:endParaRPr>
        </a:p>
      </dgm:t>
    </dgm:pt>
    <dgm:pt modelId="{62F3F0C4-6637-451A-989C-B7A8166F21D1}" type="parTrans" cxnId="{AF52B870-7F6A-4F05-A82C-7107AEBC0A10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3021685F-C3D9-4BE0-990A-A834A9E799C2}" type="sibTrans" cxnId="{AF52B870-7F6A-4F05-A82C-7107AEBC0A10}">
      <dgm:prSet/>
      <dgm:spPr/>
      <dgm:t>
        <a:bodyPr/>
        <a:lstStyle/>
        <a:p>
          <a:pPr algn="ctr" rtl="1"/>
          <a:endParaRPr lang="fa-IR" sz="1400">
            <a:solidFill>
              <a:schemeClr val="tx1"/>
            </a:solidFill>
            <a:cs typeface="B Titr" pitchFamily="2" charset="-78"/>
          </a:endParaRPr>
        </a:p>
      </dgm:t>
    </dgm:pt>
    <dgm:pt modelId="{87493C15-9338-48A9-91AF-A5307358396B}">
      <dgm:prSet/>
      <dgm:spPr/>
      <dgm:t>
        <a:bodyPr/>
        <a:lstStyle/>
        <a:p>
          <a:pPr rtl="1"/>
          <a:r>
            <a:rPr lang="fa-IR" dirty="0" smtClean="0">
              <a:cs typeface="B Titr" pitchFamily="2" charset="-78"/>
            </a:rPr>
            <a:t>416ميليون ريال مطابق دستورالعمل مشارکتی</a:t>
          </a:r>
          <a:endParaRPr lang="fa-IR" dirty="0"/>
        </a:p>
      </dgm:t>
    </dgm:pt>
    <dgm:pt modelId="{D109F740-6540-4DD7-8C79-2B4BD68CCC44}" type="parTrans" cxnId="{42A95414-6C38-4279-953C-E8F4951BA59D}">
      <dgm:prSet/>
      <dgm:spPr/>
      <dgm:t>
        <a:bodyPr/>
        <a:lstStyle/>
        <a:p>
          <a:pPr rtl="1"/>
          <a:endParaRPr lang="fa-IR"/>
        </a:p>
      </dgm:t>
    </dgm:pt>
    <dgm:pt modelId="{E6A17D10-387D-4E4B-93F5-7789FE0CAFD6}" type="sibTrans" cxnId="{42A95414-6C38-4279-953C-E8F4951BA59D}">
      <dgm:prSet/>
      <dgm:spPr/>
      <dgm:t>
        <a:bodyPr/>
        <a:lstStyle/>
        <a:p>
          <a:pPr rtl="1"/>
          <a:endParaRPr lang="fa-IR"/>
        </a:p>
      </dgm:t>
    </dgm:pt>
    <dgm:pt modelId="{661A7182-206B-4665-B231-AA19CA11EB1C}" type="pres">
      <dgm:prSet presAssocID="{C993C526-DE24-4014-8705-DFBFBC353D2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E5C21B3E-4019-4172-8123-F452550D7F18}" type="pres">
      <dgm:prSet presAssocID="{6184BFCC-4331-4E32-92E8-0213215EF426}" presName="compNode" presStyleCnt="0"/>
      <dgm:spPr/>
      <dgm:t>
        <a:bodyPr/>
        <a:lstStyle/>
        <a:p>
          <a:pPr rtl="1"/>
          <a:endParaRPr lang="fa-IR"/>
        </a:p>
      </dgm:t>
    </dgm:pt>
    <dgm:pt modelId="{A2E85F44-B335-45E2-8E7A-F93BB017358D}" type="pres">
      <dgm:prSet presAssocID="{6184BFCC-4331-4E32-92E8-0213215EF426}" presName="aNode" presStyleLbl="bgShp" presStyleIdx="0" presStyleCnt="4"/>
      <dgm:spPr/>
      <dgm:t>
        <a:bodyPr/>
        <a:lstStyle/>
        <a:p>
          <a:pPr rtl="1"/>
          <a:endParaRPr lang="fa-IR"/>
        </a:p>
      </dgm:t>
    </dgm:pt>
    <dgm:pt modelId="{E4BB5855-0987-4AE3-8AAF-167BE05935EE}" type="pres">
      <dgm:prSet presAssocID="{6184BFCC-4331-4E32-92E8-0213215EF426}" presName="textNode" presStyleLbl="bgShp" presStyleIdx="0" presStyleCnt="4"/>
      <dgm:spPr/>
      <dgm:t>
        <a:bodyPr/>
        <a:lstStyle/>
        <a:p>
          <a:pPr rtl="1"/>
          <a:endParaRPr lang="fa-IR"/>
        </a:p>
      </dgm:t>
    </dgm:pt>
    <dgm:pt modelId="{F97EFC9C-E764-4828-ABFE-803ADCFD0B97}" type="pres">
      <dgm:prSet presAssocID="{6184BFCC-4331-4E32-92E8-0213215EF426}" presName="compChildNode" presStyleCnt="0"/>
      <dgm:spPr/>
      <dgm:t>
        <a:bodyPr/>
        <a:lstStyle/>
        <a:p>
          <a:pPr rtl="1"/>
          <a:endParaRPr lang="fa-IR"/>
        </a:p>
      </dgm:t>
    </dgm:pt>
    <dgm:pt modelId="{8350B9BE-1B23-4EE2-AF10-523129BB5901}" type="pres">
      <dgm:prSet presAssocID="{6184BFCC-4331-4E32-92E8-0213215EF426}" presName="theInnerList" presStyleCnt="0"/>
      <dgm:spPr/>
      <dgm:t>
        <a:bodyPr/>
        <a:lstStyle/>
        <a:p>
          <a:pPr rtl="1"/>
          <a:endParaRPr lang="fa-IR"/>
        </a:p>
      </dgm:t>
    </dgm:pt>
    <dgm:pt modelId="{CA337749-7DD5-4BE7-9301-E2F09E79D76B}" type="pres">
      <dgm:prSet presAssocID="{36B5C604-7CEE-4968-8A74-868BE46CC65F}" presName="child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3FB5F27-4653-4E58-A8C8-530BB9F97170}" type="pres">
      <dgm:prSet presAssocID="{6184BFCC-4331-4E32-92E8-0213215EF426}" presName="aSpace" presStyleCnt="0"/>
      <dgm:spPr/>
      <dgm:t>
        <a:bodyPr/>
        <a:lstStyle/>
        <a:p>
          <a:pPr rtl="1"/>
          <a:endParaRPr lang="fa-IR"/>
        </a:p>
      </dgm:t>
    </dgm:pt>
    <dgm:pt modelId="{0DE6F341-6356-4F51-A452-77A984ECB4FD}" type="pres">
      <dgm:prSet presAssocID="{5057C848-30EB-4468-A6F1-882C6C801C2E}" presName="compNode" presStyleCnt="0"/>
      <dgm:spPr/>
      <dgm:t>
        <a:bodyPr/>
        <a:lstStyle/>
        <a:p>
          <a:pPr rtl="1"/>
          <a:endParaRPr lang="fa-IR"/>
        </a:p>
      </dgm:t>
    </dgm:pt>
    <dgm:pt modelId="{BF5F62D8-DAE0-4438-BDC4-A5434404E97F}" type="pres">
      <dgm:prSet presAssocID="{5057C848-30EB-4468-A6F1-882C6C801C2E}" presName="aNode" presStyleLbl="bgShp" presStyleIdx="1" presStyleCnt="4"/>
      <dgm:spPr/>
      <dgm:t>
        <a:bodyPr/>
        <a:lstStyle/>
        <a:p>
          <a:pPr rtl="1"/>
          <a:endParaRPr lang="fa-IR"/>
        </a:p>
      </dgm:t>
    </dgm:pt>
    <dgm:pt modelId="{E9F879F0-4F04-41F7-8B06-CEF44F0ABC7B}" type="pres">
      <dgm:prSet presAssocID="{5057C848-30EB-4468-A6F1-882C6C801C2E}" presName="textNode" presStyleLbl="bgShp" presStyleIdx="1" presStyleCnt="4"/>
      <dgm:spPr/>
      <dgm:t>
        <a:bodyPr/>
        <a:lstStyle/>
        <a:p>
          <a:pPr rtl="1"/>
          <a:endParaRPr lang="fa-IR"/>
        </a:p>
      </dgm:t>
    </dgm:pt>
    <dgm:pt modelId="{EC7A5077-5EBB-4068-88DC-F5DD90CD988A}" type="pres">
      <dgm:prSet presAssocID="{5057C848-30EB-4468-A6F1-882C6C801C2E}" presName="compChildNode" presStyleCnt="0"/>
      <dgm:spPr/>
      <dgm:t>
        <a:bodyPr/>
        <a:lstStyle/>
        <a:p>
          <a:pPr rtl="1"/>
          <a:endParaRPr lang="fa-IR"/>
        </a:p>
      </dgm:t>
    </dgm:pt>
    <dgm:pt modelId="{CB6394C1-8BD3-49E0-928E-2564CD90C0D9}" type="pres">
      <dgm:prSet presAssocID="{5057C848-30EB-4468-A6F1-882C6C801C2E}" presName="theInnerList" presStyleCnt="0"/>
      <dgm:spPr/>
      <dgm:t>
        <a:bodyPr/>
        <a:lstStyle/>
        <a:p>
          <a:pPr rtl="1"/>
          <a:endParaRPr lang="fa-IR"/>
        </a:p>
      </dgm:t>
    </dgm:pt>
    <dgm:pt modelId="{DC357084-12FE-4EDF-B2D8-1D49BADF35E1}" type="pres">
      <dgm:prSet presAssocID="{7C71FF9B-49F1-4833-8682-F343E4493489}" presName="child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5D5491A-812A-4B88-B493-E5AF9E5F0D6E}" type="pres">
      <dgm:prSet presAssocID="{5057C848-30EB-4468-A6F1-882C6C801C2E}" presName="aSpace" presStyleCnt="0"/>
      <dgm:spPr/>
      <dgm:t>
        <a:bodyPr/>
        <a:lstStyle/>
        <a:p>
          <a:pPr rtl="1"/>
          <a:endParaRPr lang="fa-IR"/>
        </a:p>
      </dgm:t>
    </dgm:pt>
    <dgm:pt modelId="{7F5D03E8-66A5-448E-BF88-835699BE67FA}" type="pres">
      <dgm:prSet presAssocID="{17267EA6-4B5B-4228-A308-1217AB69BEDC}" presName="compNode" presStyleCnt="0"/>
      <dgm:spPr/>
      <dgm:t>
        <a:bodyPr/>
        <a:lstStyle/>
        <a:p>
          <a:pPr rtl="1"/>
          <a:endParaRPr lang="fa-IR"/>
        </a:p>
      </dgm:t>
    </dgm:pt>
    <dgm:pt modelId="{75B47710-004C-45CA-85E8-58942C75EBD5}" type="pres">
      <dgm:prSet presAssocID="{17267EA6-4B5B-4228-A308-1217AB69BEDC}" presName="aNode" presStyleLbl="bgShp" presStyleIdx="2" presStyleCnt="4"/>
      <dgm:spPr/>
      <dgm:t>
        <a:bodyPr/>
        <a:lstStyle/>
        <a:p>
          <a:pPr rtl="1"/>
          <a:endParaRPr lang="fa-IR"/>
        </a:p>
      </dgm:t>
    </dgm:pt>
    <dgm:pt modelId="{CB291DB8-7B37-4B84-A90D-68B3C1CC5EC4}" type="pres">
      <dgm:prSet presAssocID="{17267EA6-4B5B-4228-A308-1217AB69BEDC}" presName="textNode" presStyleLbl="bgShp" presStyleIdx="2" presStyleCnt="4"/>
      <dgm:spPr/>
      <dgm:t>
        <a:bodyPr/>
        <a:lstStyle/>
        <a:p>
          <a:pPr rtl="1"/>
          <a:endParaRPr lang="fa-IR"/>
        </a:p>
      </dgm:t>
    </dgm:pt>
    <dgm:pt modelId="{E3F831BB-4C47-40F9-AFC4-63720B3370D0}" type="pres">
      <dgm:prSet presAssocID="{17267EA6-4B5B-4228-A308-1217AB69BEDC}" presName="compChildNode" presStyleCnt="0"/>
      <dgm:spPr/>
      <dgm:t>
        <a:bodyPr/>
        <a:lstStyle/>
        <a:p>
          <a:pPr rtl="1"/>
          <a:endParaRPr lang="fa-IR"/>
        </a:p>
      </dgm:t>
    </dgm:pt>
    <dgm:pt modelId="{63C513ED-173B-4D5C-B040-592482E44A68}" type="pres">
      <dgm:prSet presAssocID="{17267EA6-4B5B-4228-A308-1217AB69BEDC}" presName="theInnerList" presStyleCnt="0"/>
      <dgm:spPr/>
      <dgm:t>
        <a:bodyPr/>
        <a:lstStyle/>
        <a:p>
          <a:pPr rtl="1"/>
          <a:endParaRPr lang="fa-IR"/>
        </a:p>
      </dgm:t>
    </dgm:pt>
    <dgm:pt modelId="{71E589E9-3E12-4065-A5E5-BB8E3A9712AE}" type="pres">
      <dgm:prSet presAssocID="{1635388E-D851-4648-AB49-133FBE3A2D7E}" presName="child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5725A04-C488-4796-9593-588CA3095478}" type="pres">
      <dgm:prSet presAssocID="{17267EA6-4B5B-4228-A308-1217AB69BEDC}" presName="aSpace" presStyleCnt="0"/>
      <dgm:spPr/>
      <dgm:t>
        <a:bodyPr/>
        <a:lstStyle/>
        <a:p>
          <a:pPr rtl="1"/>
          <a:endParaRPr lang="fa-IR"/>
        </a:p>
      </dgm:t>
    </dgm:pt>
    <dgm:pt modelId="{43A6AC18-1226-4B11-BE9F-BDD8AFE622CE}" type="pres">
      <dgm:prSet presAssocID="{A240EDC3-C09F-4FEA-A0D4-E9A89EC9DF6E}" presName="compNode" presStyleCnt="0"/>
      <dgm:spPr/>
      <dgm:t>
        <a:bodyPr/>
        <a:lstStyle/>
        <a:p>
          <a:pPr rtl="1"/>
          <a:endParaRPr lang="fa-IR"/>
        </a:p>
      </dgm:t>
    </dgm:pt>
    <dgm:pt modelId="{DBECE59E-5639-4B19-842F-CF103B473B86}" type="pres">
      <dgm:prSet presAssocID="{A240EDC3-C09F-4FEA-A0D4-E9A89EC9DF6E}" presName="aNode" presStyleLbl="bgShp" presStyleIdx="3" presStyleCnt="4"/>
      <dgm:spPr/>
      <dgm:t>
        <a:bodyPr/>
        <a:lstStyle/>
        <a:p>
          <a:pPr rtl="1"/>
          <a:endParaRPr lang="fa-IR"/>
        </a:p>
      </dgm:t>
    </dgm:pt>
    <dgm:pt modelId="{D67C037F-C934-47AF-A3B5-A9B488B035A9}" type="pres">
      <dgm:prSet presAssocID="{A240EDC3-C09F-4FEA-A0D4-E9A89EC9DF6E}" presName="textNode" presStyleLbl="bgShp" presStyleIdx="3" presStyleCnt="4"/>
      <dgm:spPr/>
      <dgm:t>
        <a:bodyPr/>
        <a:lstStyle/>
        <a:p>
          <a:pPr rtl="1"/>
          <a:endParaRPr lang="fa-IR"/>
        </a:p>
      </dgm:t>
    </dgm:pt>
    <dgm:pt modelId="{46E1C854-1428-465D-A2F6-933A1D34F5B2}" type="pres">
      <dgm:prSet presAssocID="{A240EDC3-C09F-4FEA-A0D4-E9A89EC9DF6E}" presName="compChildNode" presStyleCnt="0"/>
      <dgm:spPr/>
      <dgm:t>
        <a:bodyPr/>
        <a:lstStyle/>
        <a:p>
          <a:pPr rtl="1"/>
          <a:endParaRPr lang="fa-IR"/>
        </a:p>
      </dgm:t>
    </dgm:pt>
    <dgm:pt modelId="{3E723110-023A-4207-AAEF-01AB63D4904C}" type="pres">
      <dgm:prSet presAssocID="{A240EDC3-C09F-4FEA-A0D4-E9A89EC9DF6E}" presName="theInnerList" presStyleCnt="0"/>
      <dgm:spPr/>
      <dgm:t>
        <a:bodyPr/>
        <a:lstStyle/>
        <a:p>
          <a:pPr rtl="1"/>
          <a:endParaRPr lang="fa-IR"/>
        </a:p>
      </dgm:t>
    </dgm:pt>
    <dgm:pt modelId="{59CD2EB2-4DEF-43F9-B6EF-A9904EF6C056}" type="pres">
      <dgm:prSet presAssocID="{7D837B10-F6DE-4C92-8A2C-299F31CFEDA6}" presName="child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0F232C7-5480-41CD-A892-97EBE5A42736}" type="pres">
      <dgm:prSet presAssocID="{7D837B10-F6DE-4C92-8A2C-299F31CFEDA6}" presName="aSpace2" presStyleCnt="0"/>
      <dgm:spPr/>
    </dgm:pt>
    <dgm:pt modelId="{7466E623-BB3E-468F-8921-5DD63511C9FE}" type="pres">
      <dgm:prSet presAssocID="{87493C15-9338-48A9-91AF-A5307358396B}" presName="child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AF52B870-7F6A-4F05-A82C-7107AEBC0A10}" srcId="{A240EDC3-C09F-4FEA-A0D4-E9A89EC9DF6E}" destId="{7D837B10-F6DE-4C92-8A2C-299F31CFEDA6}" srcOrd="0" destOrd="0" parTransId="{62F3F0C4-6637-451A-989C-B7A8166F21D1}" sibTransId="{3021685F-C3D9-4BE0-990A-A834A9E799C2}"/>
    <dgm:cxn modelId="{7BBE3C5F-6210-4264-B1DF-B0DF5ADE4743}" type="presOf" srcId="{17267EA6-4B5B-4228-A308-1217AB69BEDC}" destId="{CB291DB8-7B37-4B84-A90D-68B3C1CC5EC4}" srcOrd="1" destOrd="0" presId="urn:microsoft.com/office/officeart/2005/8/layout/lProcess2"/>
    <dgm:cxn modelId="{1E81BE12-4CCC-409A-986A-7CC4A11971FD}" type="presOf" srcId="{17267EA6-4B5B-4228-A308-1217AB69BEDC}" destId="{75B47710-004C-45CA-85E8-58942C75EBD5}" srcOrd="0" destOrd="0" presId="urn:microsoft.com/office/officeart/2005/8/layout/lProcess2"/>
    <dgm:cxn modelId="{2905FDBA-7551-44D6-8FE9-8A6CF1F2A88E}" type="presOf" srcId="{7D837B10-F6DE-4C92-8A2C-299F31CFEDA6}" destId="{59CD2EB2-4DEF-43F9-B6EF-A9904EF6C056}" srcOrd="0" destOrd="0" presId="urn:microsoft.com/office/officeart/2005/8/layout/lProcess2"/>
    <dgm:cxn modelId="{3F418D87-95B4-4515-8C4E-01ED21A539BE}" type="presOf" srcId="{6184BFCC-4331-4E32-92E8-0213215EF426}" destId="{E4BB5855-0987-4AE3-8AAF-167BE05935EE}" srcOrd="1" destOrd="0" presId="urn:microsoft.com/office/officeart/2005/8/layout/lProcess2"/>
    <dgm:cxn modelId="{3496A290-6ABB-4888-9805-8970BEE43F62}" type="presOf" srcId="{A240EDC3-C09F-4FEA-A0D4-E9A89EC9DF6E}" destId="{DBECE59E-5639-4B19-842F-CF103B473B86}" srcOrd="0" destOrd="0" presId="urn:microsoft.com/office/officeart/2005/8/layout/lProcess2"/>
    <dgm:cxn modelId="{40C31803-996F-4C62-B0A3-17F000D3EF50}" srcId="{C993C526-DE24-4014-8705-DFBFBC353D2C}" destId="{A240EDC3-C09F-4FEA-A0D4-E9A89EC9DF6E}" srcOrd="3" destOrd="0" parTransId="{55C67195-2DA5-4C5A-9F6F-2D1A05CAC1F5}" sibTransId="{260DDA1D-7C16-4DB5-8CCC-5EB910964926}"/>
    <dgm:cxn modelId="{F90E1D2B-83C1-4603-8B5E-74925AF1AFE2}" type="presOf" srcId="{A240EDC3-C09F-4FEA-A0D4-E9A89EC9DF6E}" destId="{D67C037F-C934-47AF-A3B5-A9B488B035A9}" srcOrd="1" destOrd="0" presId="urn:microsoft.com/office/officeart/2005/8/layout/lProcess2"/>
    <dgm:cxn modelId="{7A27052B-B04E-4A44-BFC9-5EDADA22C3A4}" srcId="{6184BFCC-4331-4E32-92E8-0213215EF426}" destId="{36B5C604-7CEE-4968-8A74-868BE46CC65F}" srcOrd="0" destOrd="0" parTransId="{A545B0AB-5635-4F77-9A21-21616E4E38B4}" sibTransId="{1BC1032D-7AB9-47AB-A1DA-4E394FB319C9}"/>
    <dgm:cxn modelId="{F3E36659-67B4-4F57-B0AB-FB7687F9444B}" type="presOf" srcId="{5057C848-30EB-4468-A6F1-882C6C801C2E}" destId="{E9F879F0-4F04-41F7-8B06-CEF44F0ABC7B}" srcOrd="1" destOrd="0" presId="urn:microsoft.com/office/officeart/2005/8/layout/lProcess2"/>
    <dgm:cxn modelId="{EB91DA72-9A7B-4DE7-B79B-7F274A7759A3}" srcId="{17267EA6-4B5B-4228-A308-1217AB69BEDC}" destId="{1635388E-D851-4648-AB49-133FBE3A2D7E}" srcOrd="0" destOrd="0" parTransId="{3FA97D2C-CDAF-428A-A2B6-D4134DB44624}" sibTransId="{852D2702-FBD8-4D43-B803-7986892960D9}"/>
    <dgm:cxn modelId="{C8CF3974-E1B9-43ED-B737-1D5B39A73AB7}" srcId="{C993C526-DE24-4014-8705-DFBFBC353D2C}" destId="{5057C848-30EB-4468-A6F1-882C6C801C2E}" srcOrd="1" destOrd="0" parTransId="{2A341D06-49E4-4DC2-984E-039817F48FBC}" sibTransId="{BEF4EFC5-6839-4D1F-B6F1-4BA25701C165}"/>
    <dgm:cxn modelId="{692F0A02-EB45-4FDD-92A7-F1020403ED36}" type="presOf" srcId="{36B5C604-7CEE-4968-8A74-868BE46CC65F}" destId="{CA337749-7DD5-4BE7-9301-E2F09E79D76B}" srcOrd="0" destOrd="0" presId="urn:microsoft.com/office/officeart/2005/8/layout/lProcess2"/>
    <dgm:cxn modelId="{31EEFA82-D79F-4249-A710-B5CF495B4914}" srcId="{C993C526-DE24-4014-8705-DFBFBC353D2C}" destId="{17267EA6-4B5B-4228-A308-1217AB69BEDC}" srcOrd="2" destOrd="0" parTransId="{D36E999E-5709-435A-A7BB-93F5DC92CCE9}" sibTransId="{9941A340-2458-4A90-8A2C-63079D0A696E}"/>
    <dgm:cxn modelId="{89ABF7FC-86D6-4F97-98E3-76DCC284EB73}" type="presOf" srcId="{7C71FF9B-49F1-4833-8682-F343E4493489}" destId="{DC357084-12FE-4EDF-B2D8-1D49BADF35E1}" srcOrd="0" destOrd="0" presId="urn:microsoft.com/office/officeart/2005/8/layout/lProcess2"/>
    <dgm:cxn modelId="{3E8BEBE0-BB87-4E04-AE5E-819963BEC5CF}" type="presOf" srcId="{C993C526-DE24-4014-8705-DFBFBC353D2C}" destId="{661A7182-206B-4665-B231-AA19CA11EB1C}" srcOrd="0" destOrd="0" presId="urn:microsoft.com/office/officeart/2005/8/layout/lProcess2"/>
    <dgm:cxn modelId="{87C36075-B1A5-4A1D-95D0-1E2E4B4BBC55}" srcId="{C993C526-DE24-4014-8705-DFBFBC353D2C}" destId="{6184BFCC-4331-4E32-92E8-0213215EF426}" srcOrd="0" destOrd="0" parTransId="{A9ED7C64-C232-429E-9C02-0A8B6BAAF2DC}" sibTransId="{753169DD-6F67-4F65-BE4D-CA7F4471F524}"/>
    <dgm:cxn modelId="{A2B0C4AD-9AAF-493D-95F3-D666356A0B58}" type="presOf" srcId="{1635388E-D851-4648-AB49-133FBE3A2D7E}" destId="{71E589E9-3E12-4065-A5E5-BB8E3A9712AE}" srcOrd="0" destOrd="0" presId="urn:microsoft.com/office/officeart/2005/8/layout/lProcess2"/>
    <dgm:cxn modelId="{A2217F32-DB1B-4F28-9948-54F6E4AE9983}" type="presOf" srcId="{6184BFCC-4331-4E32-92E8-0213215EF426}" destId="{A2E85F44-B335-45E2-8E7A-F93BB017358D}" srcOrd="0" destOrd="0" presId="urn:microsoft.com/office/officeart/2005/8/layout/lProcess2"/>
    <dgm:cxn modelId="{42A95414-6C38-4279-953C-E8F4951BA59D}" srcId="{A240EDC3-C09F-4FEA-A0D4-E9A89EC9DF6E}" destId="{87493C15-9338-48A9-91AF-A5307358396B}" srcOrd="1" destOrd="0" parTransId="{D109F740-6540-4DD7-8C79-2B4BD68CCC44}" sibTransId="{E6A17D10-387D-4E4B-93F5-7789FE0CAFD6}"/>
    <dgm:cxn modelId="{3FB9B145-D5E7-4AC6-BB9F-4A029F99F6D3}" srcId="{5057C848-30EB-4468-A6F1-882C6C801C2E}" destId="{7C71FF9B-49F1-4833-8682-F343E4493489}" srcOrd="0" destOrd="0" parTransId="{CE066E31-239A-43A9-B396-E71538983368}" sibTransId="{219C49E1-1A9B-4064-8FD7-DF8CA6CDB3D2}"/>
    <dgm:cxn modelId="{924EDBF3-3E5B-47AD-988A-15D04DBD7C8F}" type="presOf" srcId="{87493C15-9338-48A9-91AF-A5307358396B}" destId="{7466E623-BB3E-468F-8921-5DD63511C9FE}" srcOrd="0" destOrd="0" presId="urn:microsoft.com/office/officeart/2005/8/layout/lProcess2"/>
    <dgm:cxn modelId="{D9C679DA-5F10-4140-8A8C-E2B8E69A8C17}" type="presOf" srcId="{5057C848-30EB-4468-A6F1-882C6C801C2E}" destId="{BF5F62D8-DAE0-4438-BDC4-A5434404E97F}" srcOrd="0" destOrd="0" presId="urn:microsoft.com/office/officeart/2005/8/layout/lProcess2"/>
    <dgm:cxn modelId="{EE652692-8123-42B7-9B28-FF739FC63260}" type="presParOf" srcId="{661A7182-206B-4665-B231-AA19CA11EB1C}" destId="{E5C21B3E-4019-4172-8123-F452550D7F18}" srcOrd="0" destOrd="0" presId="urn:microsoft.com/office/officeart/2005/8/layout/lProcess2"/>
    <dgm:cxn modelId="{7E93E990-3BD9-4446-A1FA-CC5125CC2EA5}" type="presParOf" srcId="{E5C21B3E-4019-4172-8123-F452550D7F18}" destId="{A2E85F44-B335-45E2-8E7A-F93BB017358D}" srcOrd="0" destOrd="0" presId="urn:microsoft.com/office/officeart/2005/8/layout/lProcess2"/>
    <dgm:cxn modelId="{38B9BDCD-8C9C-414B-84F5-63D6157B5DE1}" type="presParOf" srcId="{E5C21B3E-4019-4172-8123-F452550D7F18}" destId="{E4BB5855-0987-4AE3-8AAF-167BE05935EE}" srcOrd="1" destOrd="0" presId="urn:microsoft.com/office/officeart/2005/8/layout/lProcess2"/>
    <dgm:cxn modelId="{B1CB284F-7AC5-48C1-A677-BC8B2544B128}" type="presParOf" srcId="{E5C21B3E-4019-4172-8123-F452550D7F18}" destId="{F97EFC9C-E764-4828-ABFE-803ADCFD0B97}" srcOrd="2" destOrd="0" presId="urn:microsoft.com/office/officeart/2005/8/layout/lProcess2"/>
    <dgm:cxn modelId="{BCF720A0-6E81-41EE-BDDA-F07A78FDCD91}" type="presParOf" srcId="{F97EFC9C-E764-4828-ABFE-803ADCFD0B97}" destId="{8350B9BE-1B23-4EE2-AF10-523129BB5901}" srcOrd="0" destOrd="0" presId="urn:microsoft.com/office/officeart/2005/8/layout/lProcess2"/>
    <dgm:cxn modelId="{0551F3DA-223B-4A15-AE00-ADCF15EB951D}" type="presParOf" srcId="{8350B9BE-1B23-4EE2-AF10-523129BB5901}" destId="{CA337749-7DD5-4BE7-9301-E2F09E79D76B}" srcOrd="0" destOrd="0" presId="urn:microsoft.com/office/officeart/2005/8/layout/lProcess2"/>
    <dgm:cxn modelId="{86253DFF-7057-4C97-86DB-C5AA7C289F92}" type="presParOf" srcId="{661A7182-206B-4665-B231-AA19CA11EB1C}" destId="{13FB5F27-4653-4E58-A8C8-530BB9F97170}" srcOrd="1" destOrd="0" presId="urn:microsoft.com/office/officeart/2005/8/layout/lProcess2"/>
    <dgm:cxn modelId="{80E7B7B3-93A9-4558-B8CA-F63531C6994F}" type="presParOf" srcId="{661A7182-206B-4665-B231-AA19CA11EB1C}" destId="{0DE6F341-6356-4F51-A452-77A984ECB4FD}" srcOrd="2" destOrd="0" presId="urn:microsoft.com/office/officeart/2005/8/layout/lProcess2"/>
    <dgm:cxn modelId="{9DAA4BD3-2DE3-4EA8-8BAB-C5E52EBEBD66}" type="presParOf" srcId="{0DE6F341-6356-4F51-A452-77A984ECB4FD}" destId="{BF5F62D8-DAE0-4438-BDC4-A5434404E97F}" srcOrd="0" destOrd="0" presId="urn:microsoft.com/office/officeart/2005/8/layout/lProcess2"/>
    <dgm:cxn modelId="{7C493163-8A02-414A-950E-4CBA40D40AD1}" type="presParOf" srcId="{0DE6F341-6356-4F51-A452-77A984ECB4FD}" destId="{E9F879F0-4F04-41F7-8B06-CEF44F0ABC7B}" srcOrd="1" destOrd="0" presId="urn:microsoft.com/office/officeart/2005/8/layout/lProcess2"/>
    <dgm:cxn modelId="{4B54AEB7-6274-45B4-A6A8-A00D9898F7C3}" type="presParOf" srcId="{0DE6F341-6356-4F51-A452-77A984ECB4FD}" destId="{EC7A5077-5EBB-4068-88DC-F5DD90CD988A}" srcOrd="2" destOrd="0" presId="urn:microsoft.com/office/officeart/2005/8/layout/lProcess2"/>
    <dgm:cxn modelId="{3628BA02-5438-4F5B-917E-BA49D7B06C3A}" type="presParOf" srcId="{EC7A5077-5EBB-4068-88DC-F5DD90CD988A}" destId="{CB6394C1-8BD3-49E0-928E-2564CD90C0D9}" srcOrd="0" destOrd="0" presId="urn:microsoft.com/office/officeart/2005/8/layout/lProcess2"/>
    <dgm:cxn modelId="{522925B9-5F5E-415B-AFF5-A29C4EFFD6D9}" type="presParOf" srcId="{CB6394C1-8BD3-49E0-928E-2564CD90C0D9}" destId="{DC357084-12FE-4EDF-B2D8-1D49BADF35E1}" srcOrd="0" destOrd="0" presId="urn:microsoft.com/office/officeart/2005/8/layout/lProcess2"/>
    <dgm:cxn modelId="{5D009F72-9681-4454-8A3D-8F120243ADCD}" type="presParOf" srcId="{661A7182-206B-4665-B231-AA19CA11EB1C}" destId="{95D5491A-812A-4B88-B493-E5AF9E5F0D6E}" srcOrd="3" destOrd="0" presId="urn:microsoft.com/office/officeart/2005/8/layout/lProcess2"/>
    <dgm:cxn modelId="{3EBE8BF1-BDA5-44AF-8762-F43908DB78D5}" type="presParOf" srcId="{661A7182-206B-4665-B231-AA19CA11EB1C}" destId="{7F5D03E8-66A5-448E-BF88-835699BE67FA}" srcOrd="4" destOrd="0" presId="urn:microsoft.com/office/officeart/2005/8/layout/lProcess2"/>
    <dgm:cxn modelId="{F5968D5A-429D-4789-BB10-B676C8859C26}" type="presParOf" srcId="{7F5D03E8-66A5-448E-BF88-835699BE67FA}" destId="{75B47710-004C-45CA-85E8-58942C75EBD5}" srcOrd="0" destOrd="0" presId="urn:microsoft.com/office/officeart/2005/8/layout/lProcess2"/>
    <dgm:cxn modelId="{3932B286-00C9-45BB-A9D3-3E37EDA38356}" type="presParOf" srcId="{7F5D03E8-66A5-448E-BF88-835699BE67FA}" destId="{CB291DB8-7B37-4B84-A90D-68B3C1CC5EC4}" srcOrd="1" destOrd="0" presId="urn:microsoft.com/office/officeart/2005/8/layout/lProcess2"/>
    <dgm:cxn modelId="{D0085F46-7A9C-48BD-A82E-BCF85CEE6EF1}" type="presParOf" srcId="{7F5D03E8-66A5-448E-BF88-835699BE67FA}" destId="{E3F831BB-4C47-40F9-AFC4-63720B3370D0}" srcOrd="2" destOrd="0" presId="urn:microsoft.com/office/officeart/2005/8/layout/lProcess2"/>
    <dgm:cxn modelId="{E448997E-572E-4BA6-A279-D2941FE948B1}" type="presParOf" srcId="{E3F831BB-4C47-40F9-AFC4-63720B3370D0}" destId="{63C513ED-173B-4D5C-B040-592482E44A68}" srcOrd="0" destOrd="0" presId="urn:microsoft.com/office/officeart/2005/8/layout/lProcess2"/>
    <dgm:cxn modelId="{8AEBD0B7-DA35-4FB8-9676-A0868250ADDA}" type="presParOf" srcId="{63C513ED-173B-4D5C-B040-592482E44A68}" destId="{71E589E9-3E12-4065-A5E5-BB8E3A9712AE}" srcOrd="0" destOrd="0" presId="urn:microsoft.com/office/officeart/2005/8/layout/lProcess2"/>
    <dgm:cxn modelId="{ADBD398D-12D3-4C2C-BDF3-598F210C1964}" type="presParOf" srcId="{661A7182-206B-4665-B231-AA19CA11EB1C}" destId="{35725A04-C488-4796-9593-588CA3095478}" srcOrd="5" destOrd="0" presId="urn:microsoft.com/office/officeart/2005/8/layout/lProcess2"/>
    <dgm:cxn modelId="{C05F0BAB-0336-40C4-9F85-CF552D04254D}" type="presParOf" srcId="{661A7182-206B-4665-B231-AA19CA11EB1C}" destId="{43A6AC18-1226-4B11-BE9F-BDD8AFE622CE}" srcOrd="6" destOrd="0" presId="urn:microsoft.com/office/officeart/2005/8/layout/lProcess2"/>
    <dgm:cxn modelId="{065946A8-B163-439C-8A3B-9721E933173C}" type="presParOf" srcId="{43A6AC18-1226-4B11-BE9F-BDD8AFE622CE}" destId="{DBECE59E-5639-4B19-842F-CF103B473B86}" srcOrd="0" destOrd="0" presId="urn:microsoft.com/office/officeart/2005/8/layout/lProcess2"/>
    <dgm:cxn modelId="{4FA63576-7D8A-4E8D-A252-1262A0EC548B}" type="presParOf" srcId="{43A6AC18-1226-4B11-BE9F-BDD8AFE622CE}" destId="{D67C037F-C934-47AF-A3B5-A9B488B035A9}" srcOrd="1" destOrd="0" presId="urn:microsoft.com/office/officeart/2005/8/layout/lProcess2"/>
    <dgm:cxn modelId="{4A21A9F1-32B9-4DD6-A2E7-135F1AEEBF9D}" type="presParOf" srcId="{43A6AC18-1226-4B11-BE9F-BDD8AFE622CE}" destId="{46E1C854-1428-465D-A2F6-933A1D34F5B2}" srcOrd="2" destOrd="0" presId="urn:microsoft.com/office/officeart/2005/8/layout/lProcess2"/>
    <dgm:cxn modelId="{DE84F37A-E2D1-4BB1-9B65-321AFD80472B}" type="presParOf" srcId="{46E1C854-1428-465D-A2F6-933A1D34F5B2}" destId="{3E723110-023A-4207-AAEF-01AB63D4904C}" srcOrd="0" destOrd="0" presId="urn:microsoft.com/office/officeart/2005/8/layout/lProcess2"/>
    <dgm:cxn modelId="{F372D1AD-885C-4EE0-90F2-4D737B60C906}" type="presParOf" srcId="{3E723110-023A-4207-AAEF-01AB63D4904C}" destId="{59CD2EB2-4DEF-43F9-B6EF-A9904EF6C056}" srcOrd="0" destOrd="0" presId="urn:microsoft.com/office/officeart/2005/8/layout/lProcess2"/>
    <dgm:cxn modelId="{3757CC73-D87E-4290-AE04-51ECD676D912}" type="presParOf" srcId="{3E723110-023A-4207-AAEF-01AB63D4904C}" destId="{80F232C7-5480-41CD-A892-97EBE5A42736}" srcOrd="1" destOrd="0" presId="urn:microsoft.com/office/officeart/2005/8/layout/lProcess2"/>
    <dgm:cxn modelId="{4C3F9F74-FC93-4D86-96CB-A91C2FEDF308}" type="presParOf" srcId="{3E723110-023A-4207-AAEF-01AB63D4904C}" destId="{7466E623-BB3E-468F-8921-5DD63511C9FE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C38DA7-0AA4-4591-AA62-81E7E5F0A5F7}">
      <dsp:nvSpPr>
        <dsp:cNvPr id="0" name=""/>
        <dsp:cNvSpPr/>
      </dsp:nvSpPr>
      <dsp:spPr>
        <a:xfrm rot="16200000">
          <a:off x="1089963" y="-711293"/>
          <a:ext cx="624681" cy="2207011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kumimoji="0" lang="fa-IR" sz="1400" b="1" kern="1200" dirty="0">
            <a:cs typeface="B Koodak" pitchFamily="2" charset="-78"/>
          </a:endParaRPr>
        </a:p>
      </dsp:txBody>
      <dsp:txXfrm rot="16200000">
        <a:off x="1089963" y="-711293"/>
        <a:ext cx="624681" cy="2207011"/>
      </dsp:txXfrm>
    </dsp:sp>
    <dsp:sp modelId="{69F9A6C4-D270-491B-9EA7-A835E994B9D2}">
      <dsp:nvSpPr>
        <dsp:cNvPr id="0" name=""/>
        <dsp:cNvSpPr/>
      </dsp:nvSpPr>
      <dsp:spPr>
        <a:xfrm>
          <a:off x="2505809" y="1785"/>
          <a:ext cx="1195919" cy="78085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u="none" strike="noStrike" kern="1200" dirty="0" smtClean="0">
              <a:cs typeface="B Titr" pitchFamily="2" charset="-78"/>
            </a:rPr>
            <a:t>موضوع قرارداد</a:t>
          </a:r>
          <a:endParaRPr lang="fa-IR" sz="1600" kern="1200" dirty="0"/>
        </a:p>
      </dsp:txBody>
      <dsp:txXfrm>
        <a:off x="2505809" y="1785"/>
        <a:ext cx="1195919" cy="780851"/>
      </dsp:txXfrm>
    </dsp:sp>
    <dsp:sp modelId="{B8637093-A730-4DFD-9BD0-37C464E06717}">
      <dsp:nvSpPr>
        <dsp:cNvPr id="0" name=""/>
        <dsp:cNvSpPr/>
      </dsp:nvSpPr>
      <dsp:spPr>
        <a:xfrm rot="16200000">
          <a:off x="1151200" y="74473"/>
          <a:ext cx="624681" cy="2207011"/>
        </a:xfrm>
        <a:prstGeom prst="round2SameRect">
          <a:avLst/>
        </a:prstGeom>
        <a:solidFill>
          <a:schemeClr val="accent5">
            <a:tint val="40000"/>
            <a:alpha val="90000"/>
            <a:hueOff val="-2685120"/>
            <a:satOff val="12063"/>
            <a:lumOff val="829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2685120"/>
              <a:satOff val="12063"/>
              <a:lumOff val="82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kumimoji="0" lang="fa-IR" sz="1600" kern="1200" dirty="0">
            <a:cs typeface="B Koodak" pitchFamily="2" charset="-78"/>
          </a:endParaRPr>
        </a:p>
      </dsp:txBody>
      <dsp:txXfrm rot="16200000">
        <a:off x="1151200" y="74473"/>
        <a:ext cx="624681" cy="2207011"/>
      </dsp:txXfrm>
    </dsp:sp>
    <dsp:sp modelId="{AA5FDC88-ACA7-4EEE-B129-69B3688D2CA6}">
      <dsp:nvSpPr>
        <dsp:cNvPr id="0" name=""/>
        <dsp:cNvSpPr/>
      </dsp:nvSpPr>
      <dsp:spPr>
        <a:xfrm>
          <a:off x="2505809" y="821680"/>
          <a:ext cx="1195919" cy="780851"/>
        </a:xfrm>
        <a:prstGeom prst="roundRect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tint val="50000"/>
                <a:satMod val="300000"/>
              </a:schemeClr>
            </a:gs>
            <a:gs pos="35000">
              <a:schemeClr val="accent5">
                <a:hueOff val="-2483469"/>
                <a:satOff val="9953"/>
                <a:lumOff val="2157"/>
                <a:alphaOff val="0"/>
                <a:tint val="37000"/>
                <a:satMod val="30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itchFamily="2" charset="-78"/>
            </a:rPr>
            <a:t>مبلغ قرارداد</a:t>
          </a:r>
          <a:endParaRPr lang="fa-IR" sz="1600" kern="1200" dirty="0">
            <a:cs typeface="B Titr" pitchFamily="2" charset="-78"/>
          </a:endParaRPr>
        </a:p>
      </dsp:txBody>
      <dsp:txXfrm>
        <a:off x="2505809" y="821680"/>
        <a:ext cx="1195919" cy="780851"/>
      </dsp:txXfrm>
    </dsp:sp>
    <dsp:sp modelId="{C935DFD8-9B0B-4F22-B40B-A619D2C0DC57}">
      <dsp:nvSpPr>
        <dsp:cNvPr id="0" name=""/>
        <dsp:cNvSpPr/>
      </dsp:nvSpPr>
      <dsp:spPr>
        <a:xfrm rot="16200000">
          <a:off x="1089963" y="928494"/>
          <a:ext cx="624681" cy="2207011"/>
        </a:xfrm>
        <a:prstGeom prst="round2Same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kumimoji="0" lang="fa-IR" sz="1600" kern="1200" dirty="0">
            <a:cs typeface="B Koodak" pitchFamily="2" charset="-78"/>
          </a:endParaRPr>
        </a:p>
      </dsp:txBody>
      <dsp:txXfrm rot="16200000">
        <a:off x="1089963" y="928494"/>
        <a:ext cx="624681" cy="2207011"/>
      </dsp:txXfrm>
    </dsp:sp>
    <dsp:sp modelId="{2A539D66-AEB3-4C52-9F51-47FE24B30712}">
      <dsp:nvSpPr>
        <dsp:cNvPr id="0" name=""/>
        <dsp:cNvSpPr/>
      </dsp:nvSpPr>
      <dsp:spPr>
        <a:xfrm>
          <a:off x="2505809" y="1641574"/>
          <a:ext cx="1195919" cy="780851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u="none" strike="noStrike" kern="1200" dirty="0" smtClean="0">
              <a:cs typeface="B Titr" pitchFamily="2" charset="-78"/>
            </a:rPr>
            <a:t>شروع قرارداد</a:t>
          </a:r>
          <a:endParaRPr lang="fa-IR" sz="1600" kern="1200" dirty="0"/>
        </a:p>
      </dsp:txBody>
      <dsp:txXfrm>
        <a:off x="2505809" y="1641574"/>
        <a:ext cx="1195919" cy="780851"/>
      </dsp:txXfrm>
    </dsp:sp>
    <dsp:sp modelId="{90802703-2C75-4050-8654-CA1108422AB2}">
      <dsp:nvSpPr>
        <dsp:cNvPr id="0" name=""/>
        <dsp:cNvSpPr/>
      </dsp:nvSpPr>
      <dsp:spPr>
        <a:xfrm rot="16200000">
          <a:off x="1089963" y="1748388"/>
          <a:ext cx="624681" cy="2207011"/>
        </a:xfrm>
        <a:prstGeom prst="round2SameRect">
          <a:avLst/>
        </a:prstGeom>
        <a:solidFill>
          <a:schemeClr val="accent5">
            <a:tint val="40000"/>
            <a:alpha val="90000"/>
            <a:hueOff val="-8055361"/>
            <a:satOff val="36190"/>
            <a:lumOff val="248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8055361"/>
              <a:satOff val="36190"/>
              <a:lumOff val="248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kumimoji="0" lang="fa-IR" sz="1600" kern="1200" dirty="0">
            <a:cs typeface="B Koodak" pitchFamily="2" charset="-78"/>
          </a:endParaRPr>
        </a:p>
      </dsp:txBody>
      <dsp:txXfrm rot="16200000">
        <a:off x="1089963" y="1748388"/>
        <a:ext cx="624681" cy="2207011"/>
      </dsp:txXfrm>
    </dsp:sp>
    <dsp:sp modelId="{580AED08-B174-461F-864B-05416E595976}">
      <dsp:nvSpPr>
        <dsp:cNvPr id="0" name=""/>
        <dsp:cNvSpPr/>
      </dsp:nvSpPr>
      <dsp:spPr>
        <a:xfrm>
          <a:off x="2505809" y="2461468"/>
          <a:ext cx="1195919" cy="780851"/>
        </a:xfrm>
        <a:prstGeom prst="roundRect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tint val="50000"/>
                <a:satMod val="300000"/>
              </a:schemeClr>
            </a:gs>
            <a:gs pos="35000">
              <a:schemeClr val="accent5">
                <a:hueOff val="-7450407"/>
                <a:satOff val="29858"/>
                <a:lumOff val="6471"/>
                <a:alphaOff val="0"/>
                <a:tint val="37000"/>
                <a:satMod val="30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u="none" strike="noStrike" kern="1200" dirty="0" smtClean="0">
              <a:cs typeface="B Titr" pitchFamily="2" charset="-78"/>
            </a:rPr>
            <a:t>خاتمه قرارداد</a:t>
          </a:r>
          <a:endParaRPr lang="fa-IR" sz="1600" kern="1200" dirty="0"/>
        </a:p>
      </dsp:txBody>
      <dsp:txXfrm>
        <a:off x="2505809" y="2461468"/>
        <a:ext cx="1195919" cy="780851"/>
      </dsp:txXfrm>
    </dsp:sp>
    <dsp:sp modelId="{246DE0C1-C559-47FB-86C6-19A58080592B}">
      <dsp:nvSpPr>
        <dsp:cNvPr id="0" name=""/>
        <dsp:cNvSpPr/>
      </dsp:nvSpPr>
      <dsp:spPr>
        <a:xfrm rot="16200000">
          <a:off x="1089963" y="2568282"/>
          <a:ext cx="624681" cy="2207011"/>
        </a:xfrm>
        <a:prstGeom prst="round2Same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533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kumimoji="0" lang="fa-IR" sz="1200" kern="1200" dirty="0">
            <a:cs typeface="B Koodak" pitchFamily="2" charset="-78"/>
          </a:endParaRPr>
        </a:p>
      </dsp:txBody>
      <dsp:txXfrm rot="16200000">
        <a:off x="1089963" y="2568282"/>
        <a:ext cx="624681" cy="2207011"/>
      </dsp:txXfrm>
    </dsp:sp>
    <dsp:sp modelId="{6459F365-753C-45AF-83C1-9A55A247A6E1}">
      <dsp:nvSpPr>
        <dsp:cNvPr id="0" name=""/>
        <dsp:cNvSpPr/>
      </dsp:nvSpPr>
      <dsp:spPr>
        <a:xfrm>
          <a:off x="2505809" y="3281362"/>
          <a:ext cx="1195919" cy="780851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u="none" strike="noStrike" kern="1200" dirty="0" smtClean="0">
              <a:cs typeface="B Titr" pitchFamily="2" charset="-78"/>
            </a:rPr>
            <a:t>مشتریان بالفعل</a:t>
          </a:r>
          <a:endParaRPr lang="fa-IR" sz="1600" kern="1200" dirty="0"/>
        </a:p>
      </dsp:txBody>
      <dsp:txXfrm>
        <a:off x="2505809" y="3281362"/>
        <a:ext cx="1195919" cy="78085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C38DA7-0AA4-4591-AA62-81E7E5F0A5F7}">
      <dsp:nvSpPr>
        <dsp:cNvPr id="0" name=""/>
        <dsp:cNvSpPr/>
      </dsp:nvSpPr>
      <dsp:spPr>
        <a:xfrm rot="16200000">
          <a:off x="960572" y="-872121"/>
          <a:ext cx="691790" cy="2612936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600" u="none" strike="noStrike" kern="1200" dirty="0" smtClean="0">
              <a:cs typeface="B Titr" pitchFamily="2" charset="-78"/>
            </a:rPr>
            <a:t>40%</a:t>
          </a:r>
          <a:endParaRPr lang="fa-IR" sz="1600" u="none" strike="noStrike" kern="1200" dirty="0">
            <a:cs typeface="B Titr" pitchFamily="2" charset="-78"/>
          </a:endParaRPr>
        </a:p>
      </dsp:txBody>
      <dsp:txXfrm rot="16200000">
        <a:off x="960572" y="-872121"/>
        <a:ext cx="691790" cy="2612936"/>
      </dsp:txXfrm>
    </dsp:sp>
    <dsp:sp modelId="{69F9A6C4-D270-491B-9EA7-A835E994B9D2}">
      <dsp:nvSpPr>
        <dsp:cNvPr id="0" name=""/>
        <dsp:cNvSpPr/>
      </dsp:nvSpPr>
      <dsp:spPr>
        <a:xfrm>
          <a:off x="2612936" y="1977"/>
          <a:ext cx="1469776" cy="86473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u="none" strike="noStrike" kern="1200" dirty="0" smtClean="0">
              <a:cs typeface="B Titr" pitchFamily="2" charset="-78"/>
            </a:rPr>
            <a:t>نرخ بازگشت سرمایه  </a:t>
          </a:r>
          <a:r>
            <a:rPr lang="en-US" sz="1400" u="none" strike="noStrike" kern="1200" dirty="0" smtClean="0">
              <a:cs typeface="B Titr" pitchFamily="2" charset="-78"/>
            </a:rPr>
            <a:t>IRR)</a:t>
          </a:r>
          <a:r>
            <a:rPr lang="fa-IR" sz="1400" u="none" strike="noStrike" kern="1200" dirty="0" smtClean="0">
              <a:cs typeface="B Titr" pitchFamily="2" charset="-78"/>
            </a:rPr>
            <a:t>)</a:t>
          </a:r>
          <a:endParaRPr lang="fa-IR" sz="1400" kern="1200" dirty="0"/>
        </a:p>
      </dsp:txBody>
      <dsp:txXfrm>
        <a:off x="2612936" y="1977"/>
        <a:ext cx="1469776" cy="864738"/>
      </dsp:txXfrm>
    </dsp:sp>
    <dsp:sp modelId="{B8637093-A730-4DFD-9BD0-37C464E06717}">
      <dsp:nvSpPr>
        <dsp:cNvPr id="0" name=""/>
        <dsp:cNvSpPr/>
      </dsp:nvSpPr>
      <dsp:spPr>
        <a:xfrm rot="16200000">
          <a:off x="960572" y="35853"/>
          <a:ext cx="691790" cy="2612936"/>
        </a:xfrm>
        <a:prstGeom prst="round2SameRect">
          <a:avLst/>
        </a:prstGeom>
        <a:solidFill>
          <a:schemeClr val="accent5">
            <a:tint val="40000"/>
            <a:alpha val="90000"/>
            <a:hueOff val="-2685120"/>
            <a:satOff val="12063"/>
            <a:lumOff val="829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2685120"/>
              <a:satOff val="12063"/>
              <a:lumOff val="82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600" u="none" strike="noStrike" kern="1200" dirty="0" smtClean="0">
              <a:cs typeface="B Titr" pitchFamily="2" charset="-78"/>
            </a:rPr>
            <a:t>میلیون ریال</a:t>
          </a:r>
          <a:endParaRPr lang="fa-IR" sz="1600" u="none" strike="noStrike" kern="1200" dirty="0">
            <a:cs typeface="B Titr" pitchFamily="2" charset="-78"/>
          </a:endParaRPr>
        </a:p>
      </dsp:txBody>
      <dsp:txXfrm rot="16200000">
        <a:off x="960572" y="35853"/>
        <a:ext cx="691790" cy="2612936"/>
      </dsp:txXfrm>
    </dsp:sp>
    <dsp:sp modelId="{AA5FDC88-ACA7-4EEE-B129-69B3688D2CA6}">
      <dsp:nvSpPr>
        <dsp:cNvPr id="0" name=""/>
        <dsp:cNvSpPr/>
      </dsp:nvSpPr>
      <dsp:spPr>
        <a:xfrm>
          <a:off x="2612936" y="909952"/>
          <a:ext cx="1469776" cy="864738"/>
        </a:xfrm>
        <a:prstGeom prst="roundRect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tint val="50000"/>
                <a:satMod val="300000"/>
              </a:schemeClr>
            </a:gs>
            <a:gs pos="35000">
              <a:schemeClr val="accent5">
                <a:hueOff val="-2483469"/>
                <a:satOff val="9953"/>
                <a:lumOff val="2157"/>
                <a:alphaOff val="0"/>
                <a:tint val="37000"/>
                <a:satMod val="30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u="none" strike="noStrike" kern="1200" dirty="0" smtClean="0">
              <a:cs typeface="B Titr" pitchFamily="2" charset="-78"/>
            </a:rPr>
            <a:t>درآمد</a:t>
          </a:r>
          <a:r>
            <a:rPr lang="fa-IR" sz="1400" u="none" strike="noStrike" kern="1200" baseline="0" dirty="0" smtClean="0">
              <a:cs typeface="B Titr" pitchFamily="2" charset="-78"/>
            </a:rPr>
            <a:t> حاصل از فروش</a:t>
          </a:r>
          <a:endParaRPr lang="fa-IR" sz="1400" kern="1200" dirty="0"/>
        </a:p>
      </dsp:txBody>
      <dsp:txXfrm>
        <a:off x="2612936" y="909952"/>
        <a:ext cx="1469776" cy="864738"/>
      </dsp:txXfrm>
    </dsp:sp>
    <dsp:sp modelId="{C935DFD8-9B0B-4F22-B40B-A619D2C0DC57}">
      <dsp:nvSpPr>
        <dsp:cNvPr id="0" name=""/>
        <dsp:cNvSpPr/>
      </dsp:nvSpPr>
      <dsp:spPr>
        <a:xfrm rot="16200000">
          <a:off x="960572" y="928284"/>
          <a:ext cx="691790" cy="2612936"/>
        </a:xfrm>
        <a:prstGeom prst="round2Same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600" u="none" strike="noStrike" kern="1200" dirty="0" smtClean="0">
              <a:cs typeface="B Titr" pitchFamily="2" charset="-78"/>
            </a:rPr>
            <a:t>میلیون ریال</a:t>
          </a:r>
          <a:endParaRPr lang="fa-IR" sz="1600" u="none" strike="noStrike" kern="1200" dirty="0">
            <a:cs typeface="B Titr" pitchFamily="2" charset="-78"/>
          </a:endParaRPr>
        </a:p>
      </dsp:txBody>
      <dsp:txXfrm rot="16200000">
        <a:off x="960572" y="928284"/>
        <a:ext cx="691790" cy="2612936"/>
      </dsp:txXfrm>
    </dsp:sp>
    <dsp:sp modelId="{2A539D66-AEB3-4C52-9F51-47FE24B30712}">
      <dsp:nvSpPr>
        <dsp:cNvPr id="0" name=""/>
        <dsp:cNvSpPr/>
      </dsp:nvSpPr>
      <dsp:spPr>
        <a:xfrm>
          <a:off x="2612936" y="1817927"/>
          <a:ext cx="1469776" cy="864738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u="none" strike="noStrike" kern="1200" dirty="0" smtClean="0">
              <a:cs typeface="B Titr" pitchFamily="2" charset="-78"/>
            </a:rPr>
            <a:t>هزینه</a:t>
          </a:r>
          <a:r>
            <a:rPr lang="fa-IR" sz="1400" u="none" strike="noStrike" kern="1200" baseline="0" dirty="0" smtClean="0">
              <a:cs typeface="B Titr" pitchFamily="2" charset="-78"/>
            </a:rPr>
            <a:t> </a:t>
          </a:r>
          <a:r>
            <a:rPr lang="fa-IR" sz="1400" u="none" strike="noStrike" kern="1200" dirty="0" smtClean="0">
              <a:cs typeface="B Titr" pitchFamily="2" charset="-78"/>
            </a:rPr>
            <a:t>های عملياتی  (تولیدی)</a:t>
          </a:r>
          <a:endParaRPr lang="fa-IR" sz="1400" kern="1200" dirty="0"/>
        </a:p>
      </dsp:txBody>
      <dsp:txXfrm>
        <a:off x="2612936" y="1817927"/>
        <a:ext cx="1469776" cy="864738"/>
      </dsp:txXfrm>
    </dsp:sp>
    <dsp:sp modelId="{90802703-2C75-4050-8654-CA1108422AB2}">
      <dsp:nvSpPr>
        <dsp:cNvPr id="0" name=""/>
        <dsp:cNvSpPr/>
      </dsp:nvSpPr>
      <dsp:spPr>
        <a:xfrm rot="16200000">
          <a:off x="1001932" y="1787315"/>
          <a:ext cx="691790" cy="2612936"/>
        </a:xfrm>
        <a:prstGeom prst="round2SameRect">
          <a:avLst/>
        </a:prstGeom>
        <a:solidFill>
          <a:schemeClr val="accent5">
            <a:tint val="40000"/>
            <a:alpha val="90000"/>
            <a:hueOff val="-8055361"/>
            <a:satOff val="36190"/>
            <a:lumOff val="248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8055361"/>
              <a:satOff val="36190"/>
              <a:lumOff val="248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600" u="none" strike="noStrike" kern="1200" dirty="0" smtClean="0">
              <a:cs typeface="B Titr" pitchFamily="2" charset="-78"/>
            </a:rPr>
            <a:t>میلیون ریال</a:t>
          </a:r>
          <a:endParaRPr lang="fa-IR" sz="1600" u="none" strike="noStrike" kern="1200" dirty="0">
            <a:cs typeface="B Titr" pitchFamily="2" charset="-78"/>
          </a:endParaRPr>
        </a:p>
      </dsp:txBody>
      <dsp:txXfrm rot="16200000">
        <a:off x="1001932" y="1787315"/>
        <a:ext cx="691790" cy="2612936"/>
      </dsp:txXfrm>
    </dsp:sp>
    <dsp:sp modelId="{580AED08-B174-461F-864B-05416E595976}">
      <dsp:nvSpPr>
        <dsp:cNvPr id="0" name=""/>
        <dsp:cNvSpPr/>
      </dsp:nvSpPr>
      <dsp:spPr>
        <a:xfrm>
          <a:off x="2612936" y="2725902"/>
          <a:ext cx="1469776" cy="864738"/>
        </a:xfrm>
        <a:prstGeom prst="roundRect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tint val="50000"/>
                <a:satMod val="300000"/>
              </a:schemeClr>
            </a:gs>
            <a:gs pos="35000">
              <a:schemeClr val="accent5">
                <a:hueOff val="-7450407"/>
                <a:satOff val="29858"/>
                <a:lumOff val="6471"/>
                <a:alphaOff val="0"/>
                <a:tint val="37000"/>
                <a:satMod val="30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u="none" strike="noStrike" kern="1200" dirty="0" smtClean="0">
              <a:cs typeface="B Titr" pitchFamily="2" charset="-78"/>
            </a:rPr>
            <a:t>هزینه</a:t>
          </a:r>
          <a:r>
            <a:rPr lang="fa-IR" sz="1400" u="none" strike="noStrike" kern="1200" baseline="0" dirty="0" smtClean="0">
              <a:cs typeface="B Titr" pitchFamily="2" charset="-78"/>
            </a:rPr>
            <a:t> </a:t>
          </a:r>
          <a:r>
            <a:rPr lang="fa-IR" sz="1400" u="none" strike="noStrike" kern="1200" dirty="0" smtClean="0">
              <a:cs typeface="B Titr" pitchFamily="2" charset="-78"/>
            </a:rPr>
            <a:t>های سرمایه گذاری (زیرساخت)</a:t>
          </a:r>
          <a:endParaRPr lang="fa-IR" sz="1400" kern="1200" dirty="0"/>
        </a:p>
      </dsp:txBody>
      <dsp:txXfrm>
        <a:off x="2612936" y="2725902"/>
        <a:ext cx="1469776" cy="864738"/>
      </dsp:txXfrm>
    </dsp:sp>
    <dsp:sp modelId="{246DE0C1-C559-47FB-86C6-19A58080592B}">
      <dsp:nvSpPr>
        <dsp:cNvPr id="0" name=""/>
        <dsp:cNvSpPr/>
      </dsp:nvSpPr>
      <dsp:spPr>
        <a:xfrm rot="16200000">
          <a:off x="960572" y="2759778"/>
          <a:ext cx="691790" cy="2612936"/>
        </a:xfrm>
        <a:prstGeom prst="round2Same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600" u="none" strike="noStrike" kern="1200" dirty="0" smtClean="0">
              <a:cs typeface="B Titr" pitchFamily="2" charset="-78"/>
            </a:rPr>
            <a:t>میلیون ریال</a:t>
          </a:r>
          <a:endParaRPr lang="fa-IR" sz="1600" u="none" strike="noStrike" kern="1200" dirty="0">
            <a:cs typeface="B Titr" pitchFamily="2" charset="-78"/>
          </a:endParaRPr>
        </a:p>
      </dsp:txBody>
      <dsp:txXfrm rot="16200000">
        <a:off x="960572" y="2759778"/>
        <a:ext cx="691790" cy="2612936"/>
      </dsp:txXfrm>
    </dsp:sp>
    <dsp:sp modelId="{6459F365-753C-45AF-83C1-9A55A247A6E1}">
      <dsp:nvSpPr>
        <dsp:cNvPr id="0" name=""/>
        <dsp:cNvSpPr/>
      </dsp:nvSpPr>
      <dsp:spPr>
        <a:xfrm>
          <a:off x="2612936" y="3633878"/>
          <a:ext cx="1469776" cy="864738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u="none" strike="noStrike" kern="1200" dirty="0" smtClean="0">
              <a:cs typeface="B Titr" pitchFamily="2" charset="-78"/>
            </a:rPr>
            <a:t>سود  خالص حاصل از پروژه</a:t>
          </a:r>
          <a:endParaRPr lang="fa-IR" sz="1400" kern="1200" dirty="0"/>
        </a:p>
      </dsp:txBody>
      <dsp:txXfrm>
        <a:off x="2612936" y="3633878"/>
        <a:ext cx="1469776" cy="86473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DECD15-C6C3-4CDE-8CF1-13CB6F4458A7}">
      <dsp:nvSpPr>
        <dsp:cNvPr id="0" name=""/>
        <dsp:cNvSpPr/>
      </dsp:nvSpPr>
      <dsp:spPr>
        <a:xfrm rot="16200000">
          <a:off x="1419799" y="-1419792"/>
          <a:ext cx="481379" cy="3320963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400" kern="1200" dirty="0" smtClean="0">
              <a:cs typeface="B Titr" pitchFamily="2" charset="-78"/>
            </a:rPr>
            <a:t>0 میلیون ریال</a:t>
          </a:r>
          <a:endParaRPr lang="fa-IR" sz="1400" kern="1200" dirty="0">
            <a:cs typeface="B Titr" pitchFamily="2" charset="-78"/>
          </a:endParaRPr>
        </a:p>
      </dsp:txBody>
      <dsp:txXfrm rot="16200000">
        <a:off x="1419799" y="-1419792"/>
        <a:ext cx="481379" cy="3320963"/>
      </dsp:txXfrm>
    </dsp:sp>
    <dsp:sp modelId="{6393624B-2567-44FE-9BF3-C1C372E765AE}">
      <dsp:nvSpPr>
        <dsp:cNvPr id="0" name=""/>
        <dsp:cNvSpPr/>
      </dsp:nvSpPr>
      <dsp:spPr>
        <a:xfrm>
          <a:off x="3322521" y="375"/>
          <a:ext cx="2508836" cy="60172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u="none" strike="noStrike" kern="1200" dirty="0" smtClean="0">
              <a:cs typeface="B Titr" pitchFamily="2" charset="-78"/>
            </a:rPr>
            <a:t>مبلغ تسهیلات درخواستی شرکت</a:t>
          </a:r>
          <a:endParaRPr lang="fa-IR" sz="1400" u="none" strike="noStrike" kern="1200" dirty="0">
            <a:cs typeface="B Titr" pitchFamily="2" charset="-78"/>
          </a:endParaRPr>
        </a:p>
      </dsp:txBody>
      <dsp:txXfrm>
        <a:off x="3322521" y="375"/>
        <a:ext cx="2508836" cy="601724"/>
      </dsp:txXfrm>
    </dsp:sp>
    <dsp:sp modelId="{22A49B04-8855-4E34-8516-B94A6BD725A8}">
      <dsp:nvSpPr>
        <dsp:cNvPr id="0" name=""/>
        <dsp:cNvSpPr/>
      </dsp:nvSpPr>
      <dsp:spPr>
        <a:xfrm rot="16200000">
          <a:off x="1419792" y="-760321"/>
          <a:ext cx="481379" cy="3320963"/>
        </a:xfrm>
        <a:prstGeom prst="round2SameRect">
          <a:avLst/>
        </a:prstGeom>
        <a:solidFill>
          <a:schemeClr val="accent5">
            <a:tint val="40000"/>
            <a:alpha val="90000"/>
            <a:hueOff val="-1790080"/>
            <a:satOff val="8042"/>
            <a:lumOff val="553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790080"/>
              <a:satOff val="8042"/>
              <a:lumOff val="55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600" u="none" strike="noStrike" kern="1200" dirty="0" smtClean="0">
              <a:cs typeface="B Titr" pitchFamily="2" charset="-78"/>
            </a:rPr>
            <a:t>0 میلیون ریال</a:t>
          </a:r>
          <a:endParaRPr lang="fa-IR" sz="1600" kern="1200" dirty="0">
            <a:cs typeface="B Titr" pitchFamily="2" charset="-78"/>
          </a:endParaRPr>
        </a:p>
      </dsp:txBody>
      <dsp:txXfrm rot="16200000">
        <a:off x="1419792" y="-760321"/>
        <a:ext cx="481379" cy="3320963"/>
      </dsp:txXfrm>
    </dsp:sp>
    <dsp:sp modelId="{9CFED651-1C73-4DF8-82C3-290D2578B4CF}">
      <dsp:nvSpPr>
        <dsp:cNvPr id="0" name=""/>
        <dsp:cNvSpPr/>
      </dsp:nvSpPr>
      <dsp:spPr>
        <a:xfrm>
          <a:off x="3312367" y="1872206"/>
          <a:ext cx="2508762" cy="601724"/>
        </a:xfrm>
        <a:prstGeom prst="roundRect">
          <a:avLst/>
        </a:prstGeom>
        <a:gradFill rotWithShape="0">
          <a:gsLst>
            <a:gs pos="0">
              <a:schemeClr val="accent5">
                <a:hueOff val="-1655646"/>
                <a:satOff val="6635"/>
                <a:lumOff val="1438"/>
                <a:alphaOff val="0"/>
                <a:tint val="50000"/>
                <a:satMod val="300000"/>
              </a:schemeClr>
            </a:gs>
            <a:gs pos="35000">
              <a:schemeClr val="accent5">
                <a:hueOff val="-1655646"/>
                <a:satOff val="6635"/>
                <a:lumOff val="1438"/>
                <a:alphaOff val="0"/>
                <a:tint val="37000"/>
                <a:satMod val="300000"/>
              </a:schemeClr>
            </a:gs>
            <a:gs pos="100000">
              <a:schemeClr val="accent5">
                <a:hueOff val="-1655646"/>
                <a:satOff val="6635"/>
                <a:lumOff val="143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u="none" strike="noStrike" kern="1200" dirty="0" smtClean="0">
              <a:cs typeface="B Titr" pitchFamily="2" charset="-78"/>
            </a:rPr>
            <a:t>هزینه کل تولید</a:t>
          </a:r>
        </a:p>
      </dsp:txBody>
      <dsp:txXfrm>
        <a:off x="3312367" y="1872206"/>
        <a:ext cx="2508762" cy="601724"/>
      </dsp:txXfrm>
    </dsp:sp>
    <dsp:sp modelId="{0CC1AE3E-3A05-4FE3-B5B3-A4736CAAB188}">
      <dsp:nvSpPr>
        <dsp:cNvPr id="0" name=""/>
        <dsp:cNvSpPr/>
      </dsp:nvSpPr>
      <dsp:spPr>
        <a:xfrm rot="16200000">
          <a:off x="1421424" y="-95623"/>
          <a:ext cx="481379" cy="3320963"/>
        </a:xfrm>
        <a:prstGeom prst="round2SameRect">
          <a:avLst/>
        </a:prstGeom>
        <a:solidFill>
          <a:schemeClr val="accent5">
            <a:tint val="40000"/>
            <a:alpha val="90000"/>
            <a:hueOff val="-3580161"/>
            <a:satOff val="16084"/>
            <a:lumOff val="1106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3580161"/>
              <a:satOff val="16084"/>
              <a:lumOff val="110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400" kern="1200" dirty="0" smtClean="0">
              <a:cs typeface="B Titr" pitchFamily="2" charset="-78"/>
            </a:rPr>
            <a:t>0میلیون ریال</a:t>
          </a:r>
          <a:endParaRPr lang="fa-IR" sz="1400" kern="1200" dirty="0">
            <a:cs typeface="B Titr" pitchFamily="2" charset="-78"/>
          </a:endParaRPr>
        </a:p>
      </dsp:txBody>
      <dsp:txXfrm rot="16200000">
        <a:off x="1421424" y="-95623"/>
        <a:ext cx="481379" cy="3320963"/>
      </dsp:txXfrm>
    </dsp:sp>
    <dsp:sp modelId="{41FD564C-06B1-48B6-84AE-1F38318ACB2B}">
      <dsp:nvSpPr>
        <dsp:cNvPr id="0" name=""/>
        <dsp:cNvSpPr/>
      </dsp:nvSpPr>
      <dsp:spPr>
        <a:xfrm>
          <a:off x="3312367" y="2520281"/>
          <a:ext cx="2508762" cy="601724"/>
        </a:xfrm>
        <a:prstGeom prst="roundRect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tint val="50000"/>
                <a:satMod val="300000"/>
              </a:schemeClr>
            </a:gs>
            <a:gs pos="35000">
              <a:schemeClr val="accent5">
                <a:hueOff val="-3311292"/>
                <a:satOff val="13270"/>
                <a:lumOff val="2876"/>
                <a:alphaOff val="0"/>
                <a:tint val="37000"/>
                <a:satMod val="30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i="0" u="none" strike="noStrike" kern="1200" dirty="0" smtClean="0">
              <a:latin typeface="B Nazanin"/>
              <a:cs typeface="B Titr" pitchFamily="2" charset="-78"/>
            </a:rPr>
            <a:t>متوسط قیمت</a:t>
          </a:r>
          <a:r>
            <a:rPr lang="fa-IR" sz="1400" b="1" i="0" u="none" strike="noStrike" kern="1200" baseline="0" dirty="0" smtClean="0">
              <a:latin typeface="B Nazanin"/>
              <a:cs typeface="B Titr" pitchFamily="2" charset="-78"/>
            </a:rPr>
            <a:t> تمام شده هر ست</a:t>
          </a:r>
          <a:endParaRPr lang="fa-IR" sz="1400" u="none" strike="noStrike" kern="1200" dirty="0" smtClean="0">
            <a:cs typeface="B Titr" pitchFamily="2" charset="-78"/>
          </a:endParaRPr>
        </a:p>
      </dsp:txBody>
      <dsp:txXfrm>
        <a:off x="3312367" y="2520281"/>
        <a:ext cx="2508762" cy="601724"/>
      </dsp:txXfrm>
    </dsp:sp>
    <dsp:sp modelId="{9CAD3533-C81F-42FC-88CA-FAEC35AF5DA3}">
      <dsp:nvSpPr>
        <dsp:cNvPr id="0" name=""/>
        <dsp:cNvSpPr/>
      </dsp:nvSpPr>
      <dsp:spPr>
        <a:xfrm rot="16200000">
          <a:off x="1419799" y="524426"/>
          <a:ext cx="481379" cy="3320963"/>
        </a:xfrm>
        <a:prstGeom prst="round2Same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400" kern="1200" dirty="0" smtClean="0">
              <a:cs typeface="B Titr" pitchFamily="2" charset="-78"/>
            </a:rPr>
            <a:t> 0 میلیون ریال</a:t>
          </a:r>
          <a:endParaRPr lang="fa-IR" sz="1400" kern="1200" dirty="0">
            <a:cs typeface="B Titr" pitchFamily="2" charset="-78"/>
          </a:endParaRPr>
        </a:p>
      </dsp:txBody>
      <dsp:txXfrm rot="16200000">
        <a:off x="1419799" y="524426"/>
        <a:ext cx="481379" cy="3320963"/>
      </dsp:txXfrm>
    </dsp:sp>
    <dsp:sp modelId="{88D478A0-A721-4BE0-BBDC-F631F91D528F}">
      <dsp:nvSpPr>
        <dsp:cNvPr id="0" name=""/>
        <dsp:cNvSpPr/>
      </dsp:nvSpPr>
      <dsp:spPr>
        <a:xfrm>
          <a:off x="3312367" y="1224137"/>
          <a:ext cx="2508762" cy="601724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latin typeface="Calibri"/>
              <a:ea typeface="Times New Roman"/>
              <a:cs typeface="B Titr" pitchFamily="2" charset="-78"/>
            </a:rPr>
            <a:t>متوسط  قیمت فروش هر ست</a:t>
          </a:r>
          <a:endParaRPr lang="fa-IR" sz="1400" kern="1200" dirty="0">
            <a:cs typeface="B Titr" pitchFamily="2" charset="-78"/>
          </a:endParaRPr>
        </a:p>
      </dsp:txBody>
      <dsp:txXfrm>
        <a:off x="3312367" y="1224137"/>
        <a:ext cx="2508762" cy="601724"/>
      </dsp:txXfrm>
    </dsp:sp>
    <dsp:sp modelId="{A09F1D67-12FF-4411-9BBE-C7B702A7A00D}">
      <dsp:nvSpPr>
        <dsp:cNvPr id="0" name=""/>
        <dsp:cNvSpPr/>
      </dsp:nvSpPr>
      <dsp:spPr>
        <a:xfrm rot="16200000">
          <a:off x="1428372" y="1160706"/>
          <a:ext cx="481379" cy="3335545"/>
        </a:xfrm>
        <a:prstGeom prst="round2SameRect">
          <a:avLst/>
        </a:prstGeom>
        <a:solidFill>
          <a:schemeClr val="accent5">
            <a:tint val="40000"/>
            <a:alpha val="90000"/>
            <a:hueOff val="-7160321"/>
            <a:satOff val="32169"/>
            <a:lumOff val="2211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7160321"/>
              <a:satOff val="32169"/>
              <a:lumOff val="221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400" kern="1200" dirty="0" smtClean="0">
              <a:cs typeface="B Titr" pitchFamily="2" charset="-78"/>
            </a:rPr>
            <a:t>میلیون ریال</a:t>
          </a:r>
          <a:endParaRPr lang="fa-IR" sz="1400" kern="1200" dirty="0">
            <a:cs typeface="B Titr" pitchFamily="2" charset="-78"/>
          </a:endParaRPr>
        </a:p>
      </dsp:txBody>
      <dsp:txXfrm rot="16200000">
        <a:off x="1428372" y="1160706"/>
        <a:ext cx="481379" cy="3335545"/>
      </dsp:txXfrm>
    </dsp:sp>
    <dsp:sp modelId="{3721C920-79E9-4DA7-A28F-B755E6DC302B}">
      <dsp:nvSpPr>
        <dsp:cNvPr id="0" name=""/>
        <dsp:cNvSpPr/>
      </dsp:nvSpPr>
      <dsp:spPr>
        <a:xfrm>
          <a:off x="3338124" y="576062"/>
          <a:ext cx="2494523" cy="601724"/>
        </a:xfrm>
        <a:prstGeom prst="roundRect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tint val="50000"/>
                <a:satMod val="300000"/>
              </a:schemeClr>
            </a:gs>
            <a:gs pos="35000">
              <a:schemeClr val="accent5">
                <a:hueOff val="-6622584"/>
                <a:satOff val="26541"/>
                <a:lumOff val="5752"/>
                <a:alphaOff val="0"/>
                <a:tint val="37000"/>
                <a:satMod val="30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latin typeface="Calibri"/>
              <a:ea typeface="Times New Roman"/>
              <a:cs typeface="B Titr" pitchFamily="2" charset="-78"/>
            </a:rPr>
            <a:t>درآمد حاصل از فروش</a:t>
          </a:r>
        </a:p>
      </dsp:txBody>
      <dsp:txXfrm>
        <a:off x="3338124" y="576062"/>
        <a:ext cx="2494523" cy="601724"/>
      </dsp:txXfrm>
    </dsp:sp>
    <dsp:sp modelId="{8D9A9B0A-C8AE-46AB-845A-FBF3185B4AB0}">
      <dsp:nvSpPr>
        <dsp:cNvPr id="0" name=""/>
        <dsp:cNvSpPr/>
      </dsp:nvSpPr>
      <dsp:spPr>
        <a:xfrm rot="16200000">
          <a:off x="1421424" y="1799807"/>
          <a:ext cx="481379" cy="3320963"/>
        </a:xfrm>
        <a:prstGeom prst="round2SameRect">
          <a:avLst/>
        </a:prstGeom>
        <a:solidFill>
          <a:schemeClr val="accent5">
            <a:tint val="40000"/>
            <a:alpha val="90000"/>
            <a:hueOff val="-8950401"/>
            <a:satOff val="40211"/>
            <a:lumOff val="2764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8950401"/>
              <a:satOff val="40211"/>
              <a:lumOff val="276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400" kern="1200" dirty="0" smtClean="0">
              <a:cs typeface="B Titr" pitchFamily="2" charset="-78"/>
            </a:rPr>
            <a:t>میلیون ریال</a:t>
          </a:r>
          <a:endParaRPr lang="fa-IR" sz="1400" kern="1200" dirty="0">
            <a:cs typeface="B Titr" pitchFamily="2" charset="-78"/>
          </a:endParaRPr>
        </a:p>
      </dsp:txBody>
      <dsp:txXfrm rot="16200000">
        <a:off x="1421424" y="1799807"/>
        <a:ext cx="481379" cy="3320963"/>
      </dsp:txXfrm>
    </dsp:sp>
    <dsp:sp modelId="{A908098A-65EA-4C9C-9E57-A84AFAF742BB}">
      <dsp:nvSpPr>
        <dsp:cNvPr id="0" name=""/>
        <dsp:cNvSpPr/>
      </dsp:nvSpPr>
      <dsp:spPr>
        <a:xfrm>
          <a:off x="3322596" y="3159427"/>
          <a:ext cx="2508762" cy="601724"/>
        </a:xfrm>
        <a:prstGeom prst="roundRect">
          <a:avLst/>
        </a:prstGeom>
        <a:gradFill rotWithShape="0">
          <a:gsLst>
            <a:gs pos="0">
              <a:schemeClr val="accent5">
                <a:hueOff val="-8278230"/>
                <a:satOff val="33176"/>
                <a:lumOff val="7190"/>
                <a:alphaOff val="0"/>
                <a:tint val="50000"/>
                <a:satMod val="300000"/>
              </a:schemeClr>
            </a:gs>
            <a:gs pos="35000">
              <a:schemeClr val="accent5">
                <a:hueOff val="-8278230"/>
                <a:satOff val="33176"/>
                <a:lumOff val="7190"/>
                <a:alphaOff val="0"/>
                <a:tint val="37000"/>
                <a:satMod val="300000"/>
              </a:schemeClr>
            </a:gs>
            <a:gs pos="100000">
              <a:schemeClr val="accent5">
                <a:hueOff val="-8278230"/>
                <a:satOff val="33176"/>
                <a:lumOff val="719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u="none" strike="noStrike" kern="1200" dirty="0" smtClean="0">
              <a:cs typeface="B Titr" pitchFamily="2" charset="-78"/>
            </a:rPr>
            <a:t>سود  خالص حاصل از پروژه</a:t>
          </a:r>
          <a:endParaRPr lang="fa-IR" sz="1400" kern="1200" dirty="0">
            <a:cs typeface="B Titr" pitchFamily="2" charset="-78"/>
          </a:endParaRPr>
        </a:p>
      </dsp:txBody>
      <dsp:txXfrm>
        <a:off x="3322596" y="3159427"/>
        <a:ext cx="2508762" cy="601724"/>
      </dsp:txXfrm>
    </dsp:sp>
    <dsp:sp modelId="{B6BECD0C-6D55-4CFA-B6EE-F23234DB09F3}">
      <dsp:nvSpPr>
        <dsp:cNvPr id="0" name=""/>
        <dsp:cNvSpPr/>
      </dsp:nvSpPr>
      <dsp:spPr>
        <a:xfrm rot="16200000">
          <a:off x="1421424" y="2431617"/>
          <a:ext cx="481379" cy="3320963"/>
        </a:xfrm>
        <a:prstGeom prst="round2Same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400" kern="1200" dirty="0" smtClean="0">
              <a:cs typeface="B Titr" pitchFamily="2" charset="-78"/>
            </a:rPr>
            <a:t>میلیون ریال</a:t>
          </a:r>
          <a:endParaRPr lang="fa-IR" sz="1400" kern="1200" dirty="0">
            <a:cs typeface="B Titr" pitchFamily="2" charset="-78"/>
          </a:endParaRPr>
        </a:p>
      </dsp:txBody>
      <dsp:txXfrm rot="16200000">
        <a:off x="1421424" y="2431617"/>
        <a:ext cx="481379" cy="3320963"/>
      </dsp:txXfrm>
    </dsp:sp>
    <dsp:sp modelId="{DC044599-66D9-4DA3-86B8-D73D2AA30831}">
      <dsp:nvSpPr>
        <dsp:cNvPr id="0" name=""/>
        <dsp:cNvSpPr/>
      </dsp:nvSpPr>
      <dsp:spPr>
        <a:xfrm>
          <a:off x="3322596" y="3791237"/>
          <a:ext cx="2508762" cy="601724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u="none" strike="noStrike" kern="1200" dirty="0" smtClean="0">
              <a:cs typeface="B Titr" pitchFamily="2" charset="-78"/>
            </a:rPr>
            <a:t>مبلغ تسهیلات  پیشنهادی صندوق</a:t>
          </a:r>
          <a:endParaRPr lang="fa-IR" sz="1400" kern="1200" dirty="0">
            <a:cs typeface="B Titr" pitchFamily="2" charset="-78"/>
          </a:endParaRPr>
        </a:p>
      </dsp:txBody>
      <dsp:txXfrm>
        <a:off x="3322596" y="3791237"/>
        <a:ext cx="2508762" cy="60172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FD7821-0163-4CD1-9B2C-2E2D36AD6F59}">
      <dsp:nvSpPr>
        <dsp:cNvPr id="0" name=""/>
        <dsp:cNvSpPr/>
      </dsp:nvSpPr>
      <dsp:spPr>
        <a:xfrm>
          <a:off x="885" y="432049"/>
          <a:ext cx="1173265" cy="936101"/>
        </a:xfrm>
        <a:prstGeom prst="rect">
          <a:avLst/>
        </a:prstGeom>
        <a:solidFill>
          <a:srgbClr val="CD99C3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 smtClean="0">
              <a:effectLst/>
              <a:latin typeface="Calibri"/>
              <a:ea typeface="Times New Roman"/>
              <a:cs typeface="B Titr" pitchFamily="2" charset="-78"/>
            </a:rPr>
            <a:t>سود بانکی</a:t>
          </a:r>
          <a:endParaRPr lang="fa-IR" sz="1200" b="1" kern="1200" dirty="0">
            <a:effectLst/>
            <a:latin typeface="Calibri"/>
            <a:ea typeface="Times New Roman"/>
            <a:cs typeface="B Titr" pitchFamily="2" charset="-78"/>
          </a:endParaRPr>
        </a:p>
      </dsp:txBody>
      <dsp:txXfrm>
        <a:off x="885" y="432049"/>
        <a:ext cx="1173265" cy="936101"/>
      </dsp:txXfrm>
    </dsp:sp>
    <dsp:sp modelId="{BA56297F-ACE8-48F9-9411-69E5C339DBC1}">
      <dsp:nvSpPr>
        <dsp:cNvPr id="0" name=""/>
        <dsp:cNvSpPr/>
      </dsp:nvSpPr>
      <dsp:spPr>
        <a:xfrm>
          <a:off x="1269420" y="559852"/>
          <a:ext cx="680494" cy="680494"/>
        </a:xfrm>
        <a:prstGeom prst="mathMinus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200" kern="1200"/>
        </a:p>
      </dsp:txBody>
      <dsp:txXfrm>
        <a:off x="1269420" y="559852"/>
        <a:ext cx="680494" cy="680494"/>
      </dsp:txXfrm>
    </dsp:sp>
    <dsp:sp modelId="{AE848963-43E5-46FA-BC12-B69F0FA6F83F}">
      <dsp:nvSpPr>
        <dsp:cNvPr id="0" name=""/>
        <dsp:cNvSpPr/>
      </dsp:nvSpPr>
      <dsp:spPr>
        <a:xfrm>
          <a:off x="2045183" y="432049"/>
          <a:ext cx="1173265" cy="936101"/>
        </a:xfrm>
        <a:prstGeom prst="rect">
          <a:avLst/>
        </a:prstGeom>
        <a:solidFill>
          <a:srgbClr val="8BE1FF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 smtClean="0">
              <a:effectLst/>
              <a:latin typeface="Calibri"/>
              <a:ea typeface="Times New Roman"/>
              <a:cs typeface="B Titr" pitchFamily="2" charset="-78"/>
            </a:rPr>
            <a:t>کاهش ارزش افزوده پیشنهادی صندوق</a:t>
          </a:r>
          <a:endParaRPr lang="fa-IR" sz="1200" kern="1200" dirty="0"/>
        </a:p>
      </dsp:txBody>
      <dsp:txXfrm>
        <a:off x="2045183" y="432049"/>
        <a:ext cx="1173265" cy="936101"/>
      </dsp:txXfrm>
    </dsp:sp>
    <dsp:sp modelId="{32B55D2F-A169-42CB-B2AD-A062BBE7C3E2}">
      <dsp:nvSpPr>
        <dsp:cNvPr id="0" name=""/>
        <dsp:cNvSpPr/>
      </dsp:nvSpPr>
      <dsp:spPr>
        <a:xfrm>
          <a:off x="3313718" y="559852"/>
          <a:ext cx="680494" cy="680494"/>
        </a:xfrm>
        <a:prstGeom prst="mathEqual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200" kern="1200"/>
        </a:p>
      </dsp:txBody>
      <dsp:txXfrm>
        <a:off x="3313718" y="559852"/>
        <a:ext cx="680494" cy="680494"/>
      </dsp:txXfrm>
    </dsp:sp>
    <dsp:sp modelId="{1F689A33-2BF0-4FA2-895C-25B2DEB7C585}">
      <dsp:nvSpPr>
        <dsp:cNvPr id="0" name=""/>
        <dsp:cNvSpPr/>
      </dsp:nvSpPr>
      <dsp:spPr>
        <a:xfrm>
          <a:off x="4089481" y="432049"/>
          <a:ext cx="1173265" cy="936101"/>
        </a:xfrm>
        <a:prstGeom prst="rect">
          <a:avLst/>
        </a:prstGeom>
        <a:solidFill>
          <a:srgbClr val="54F2AB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 smtClean="0">
              <a:effectLst/>
              <a:latin typeface="Calibri"/>
              <a:ea typeface="Times New Roman"/>
              <a:cs typeface="B Titr" pitchFamily="2" charset="-78"/>
            </a:rPr>
            <a:t>نرخ پيشنهادي ارزش افزوده صندوق</a:t>
          </a:r>
          <a:endParaRPr lang="fa-IR" sz="1200" kern="1200" dirty="0"/>
        </a:p>
      </dsp:txBody>
      <dsp:txXfrm>
        <a:off x="4089481" y="432049"/>
        <a:ext cx="1173265" cy="936101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E85F44-B335-45E2-8E7A-F93BB017358D}">
      <dsp:nvSpPr>
        <dsp:cNvPr id="0" name=""/>
        <dsp:cNvSpPr/>
      </dsp:nvSpPr>
      <dsp:spPr>
        <a:xfrm>
          <a:off x="1788" y="0"/>
          <a:ext cx="1754614" cy="1656184"/>
        </a:xfrm>
        <a:prstGeom prst="roundRect">
          <a:avLst>
            <a:gd name="adj" fmla="val 10000"/>
          </a:avLst>
        </a:prstGeom>
        <a:solidFill>
          <a:srgbClr val="BFF7E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u="none" strike="noStrike" kern="1200" dirty="0" smtClean="0">
              <a:cs typeface="B Titr" pitchFamily="2" charset="-78"/>
            </a:rPr>
            <a:t>مبلغ تسهیلات</a:t>
          </a:r>
          <a:endParaRPr lang="fa-IR" sz="1400" u="none" strike="noStrike" kern="1200" dirty="0">
            <a:cs typeface="B Titr" pitchFamily="2" charset="-78"/>
          </a:endParaRPr>
        </a:p>
      </dsp:txBody>
      <dsp:txXfrm>
        <a:off x="1788" y="0"/>
        <a:ext cx="1754614" cy="496855"/>
      </dsp:txXfrm>
    </dsp:sp>
    <dsp:sp modelId="{CA337749-7DD5-4BE7-9301-E2F09E79D76B}">
      <dsp:nvSpPr>
        <dsp:cNvPr id="0" name=""/>
        <dsp:cNvSpPr/>
      </dsp:nvSpPr>
      <dsp:spPr>
        <a:xfrm>
          <a:off x="177249" y="496855"/>
          <a:ext cx="1403691" cy="1076519"/>
        </a:xfrm>
        <a:prstGeom prst="roundRect">
          <a:avLst>
            <a:gd name="adj" fmla="val 10000"/>
          </a:avLst>
        </a:prstGeom>
        <a:solidFill>
          <a:srgbClr val="FBCDC5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kern="1200" dirty="0" smtClean="0">
              <a:cs typeface="B Titr" pitchFamily="2" charset="-78"/>
            </a:rPr>
            <a:t>5،000 میلیون ریال</a:t>
          </a:r>
          <a:endParaRPr lang="fa-IR" sz="1100" kern="1200" dirty="0">
            <a:cs typeface="B Titr" pitchFamily="2" charset="-78"/>
          </a:endParaRPr>
        </a:p>
      </dsp:txBody>
      <dsp:txXfrm>
        <a:off x="177249" y="496855"/>
        <a:ext cx="1403691" cy="1076519"/>
      </dsp:txXfrm>
    </dsp:sp>
    <dsp:sp modelId="{BF5F62D8-DAE0-4438-BDC4-A5434404E97F}">
      <dsp:nvSpPr>
        <dsp:cNvPr id="0" name=""/>
        <dsp:cNvSpPr/>
      </dsp:nvSpPr>
      <dsp:spPr>
        <a:xfrm>
          <a:off x="1887999" y="0"/>
          <a:ext cx="1754614" cy="1656184"/>
        </a:xfrm>
        <a:prstGeom prst="roundRect">
          <a:avLst>
            <a:gd name="adj" fmla="val 10000"/>
          </a:avLst>
        </a:prstGeom>
        <a:solidFill>
          <a:srgbClr val="BFF7E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baseline="0" dirty="0" smtClean="0">
              <a:latin typeface="Calibri"/>
              <a:ea typeface="Times New Roman"/>
              <a:cs typeface="B Titr" pitchFamily="2" charset="-78"/>
            </a:rPr>
            <a:t>زمان اجرای پروژه</a:t>
          </a:r>
          <a:endParaRPr lang="fa-IR" sz="1400" kern="1200" dirty="0">
            <a:cs typeface="B Titr" pitchFamily="2" charset="-78"/>
          </a:endParaRPr>
        </a:p>
      </dsp:txBody>
      <dsp:txXfrm>
        <a:off x="1887999" y="0"/>
        <a:ext cx="1754614" cy="496855"/>
      </dsp:txXfrm>
    </dsp:sp>
    <dsp:sp modelId="{DC357084-12FE-4EDF-B2D8-1D49BADF35E1}">
      <dsp:nvSpPr>
        <dsp:cNvPr id="0" name=""/>
        <dsp:cNvSpPr/>
      </dsp:nvSpPr>
      <dsp:spPr>
        <a:xfrm>
          <a:off x="2063460" y="496855"/>
          <a:ext cx="1403691" cy="1076519"/>
        </a:xfrm>
        <a:prstGeom prst="roundRect">
          <a:avLst>
            <a:gd name="adj" fmla="val 10000"/>
          </a:avLst>
        </a:prstGeom>
        <a:solidFill>
          <a:srgbClr val="B9EDFF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cs typeface="B Titr" pitchFamily="2" charset="-78"/>
            </a:rPr>
            <a:t>28ماه</a:t>
          </a:r>
          <a:endParaRPr lang="fa-IR" sz="1400" kern="1200" dirty="0">
            <a:cs typeface="B Titr" pitchFamily="2" charset="-78"/>
          </a:endParaRPr>
        </a:p>
      </dsp:txBody>
      <dsp:txXfrm>
        <a:off x="2063460" y="496855"/>
        <a:ext cx="1403691" cy="1076519"/>
      </dsp:txXfrm>
    </dsp:sp>
    <dsp:sp modelId="{75B47710-004C-45CA-85E8-58942C75EBD5}">
      <dsp:nvSpPr>
        <dsp:cNvPr id="0" name=""/>
        <dsp:cNvSpPr/>
      </dsp:nvSpPr>
      <dsp:spPr>
        <a:xfrm>
          <a:off x="3774210" y="0"/>
          <a:ext cx="1754614" cy="1656184"/>
        </a:xfrm>
        <a:prstGeom prst="roundRect">
          <a:avLst>
            <a:gd name="adj" fmla="val 10000"/>
          </a:avLst>
        </a:prstGeom>
        <a:solidFill>
          <a:srgbClr val="BFF7E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baseline="0" dirty="0" smtClean="0">
              <a:latin typeface="Calibri"/>
              <a:ea typeface="Times New Roman"/>
              <a:cs typeface="B Titr" pitchFamily="2" charset="-78"/>
            </a:rPr>
            <a:t>زمان بازپرداخت تسهیلات</a:t>
          </a:r>
          <a:endParaRPr lang="fa-IR" sz="1400" kern="1200" dirty="0">
            <a:cs typeface="B Titr" pitchFamily="2" charset="-78"/>
          </a:endParaRPr>
        </a:p>
      </dsp:txBody>
      <dsp:txXfrm>
        <a:off x="3774210" y="0"/>
        <a:ext cx="1754614" cy="496855"/>
      </dsp:txXfrm>
    </dsp:sp>
    <dsp:sp modelId="{71E589E9-3E12-4065-A5E5-BB8E3A9712AE}">
      <dsp:nvSpPr>
        <dsp:cNvPr id="0" name=""/>
        <dsp:cNvSpPr/>
      </dsp:nvSpPr>
      <dsp:spPr>
        <a:xfrm>
          <a:off x="3949671" y="496855"/>
          <a:ext cx="1403691" cy="1076519"/>
        </a:xfrm>
        <a:prstGeom prst="roundRect">
          <a:avLst>
            <a:gd name="adj" fmla="val 10000"/>
          </a:avLst>
        </a:prstGeom>
        <a:solidFill>
          <a:srgbClr val="FFFF99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itchFamily="2" charset="-78"/>
            </a:rPr>
            <a:t>10 ماه</a:t>
          </a:r>
          <a:endParaRPr lang="fa-IR" sz="1800" kern="1200" dirty="0">
            <a:cs typeface="B Titr" pitchFamily="2" charset="-78"/>
          </a:endParaRPr>
        </a:p>
      </dsp:txBody>
      <dsp:txXfrm>
        <a:off x="3949671" y="496855"/>
        <a:ext cx="1403691" cy="1076519"/>
      </dsp:txXfrm>
    </dsp:sp>
    <dsp:sp modelId="{DBECE59E-5639-4B19-842F-CF103B473B86}">
      <dsp:nvSpPr>
        <dsp:cNvPr id="0" name=""/>
        <dsp:cNvSpPr/>
      </dsp:nvSpPr>
      <dsp:spPr>
        <a:xfrm>
          <a:off x="5660421" y="0"/>
          <a:ext cx="1754614" cy="1656184"/>
        </a:xfrm>
        <a:prstGeom prst="roundRect">
          <a:avLst>
            <a:gd name="adj" fmla="val 10000"/>
          </a:avLst>
        </a:prstGeom>
        <a:solidFill>
          <a:srgbClr val="BFF7E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kumimoji="0" lang="fa-IR" sz="1400" b="1" kern="1200" dirty="0" smtClean="0">
              <a:latin typeface="Calibri"/>
              <a:ea typeface="Times New Roman"/>
              <a:cs typeface="B Titr" pitchFamily="2" charset="-78"/>
            </a:rPr>
            <a:t>مبلغ ارزش افزوده صندوق</a:t>
          </a:r>
          <a:endParaRPr lang="fa-IR" sz="1400" kern="1200" dirty="0">
            <a:cs typeface="B Titr" pitchFamily="2" charset="-78"/>
          </a:endParaRPr>
        </a:p>
      </dsp:txBody>
      <dsp:txXfrm>
        <a:off x="5660421" y="0"/>
        <a:ext cx="1754614" cy="496855"/>
      </dsp:txXfrm>
    </dsp:sp>
    <dsp:sp modelId="{59CD2EB2-4DEF-43F9-B6EF-A9904EF6C056}">
      <dsp:nvSpPr>
        <dsp:cNvPr id="0" name=""/>
        <dsp:cNvSpPr/>
      </dsp:nvSpPr>
      <dsp:spPr>
        <a:xfrm>
          <a:off x="5835882" y="497340"/>
          <a:ext cx="1403691" cy="499362"/>
        </a:xfrm>
        <a:prstGeom prst="roundRect">
          <a:avLst>
            <a:gd name="adj" fmla="val 10000"/>
          </a:avLst>
        </a:prstGeom>
        <a:solidFill>
          <a:srgbClr val="ABFFC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100" kern="1200" dirty="0" smtClean="0">
              <a:cs typeface="B Titr" pitchFamily="2" charset="-78"/>
            </a:rPr>
            <a:t> 416ميليون ريال مطابق با نرخ پیشنهادی صندوق</a:t>
          </a:r>
          <a:endParaRPr lang="fa-IR" sz="1100" kern="1200" dirty="0">
            <a:cs typeface="B Titr" pitchFamily="2" charset="-78"/>
          </a:endParaRPr>
        </a:p>
      </dsp:txBody>
      <dsp:txXfrm>
        <a:off x="5835882" y="497340"/>
        <a:ext cx="1403691" cy="499362"/>
      </dsp:txXfrm>
    </dsp:sp>
    <dsp:sp modelId="{7466E623-BB3E-468F-8921-5DD63511C9FE}">
      <dsp:nvSpPr>
        <dsp:cNvPr id="0" name=""/>
        <dsp:cNvSpPr/>
      </dsp:nvSpPr>
      <dsp:spPr>
        <a:xfrm>
          <a:off x="5835882" y="1073527"/>
          <a:ext cx="1403691" cy="4993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cs typeface="B Titr" pitchFamily="2" charset="-78"/>
            </a:rPr>
            <a:t>416ميليون ريال مطابق دستورالعمل مشارکتی</a:t>
          </a:r>
          <a:endParaRPr lang="fa-IR" sz="1000" kern="1200" dirty="0"/>
        </a:p>
      </dsp:txBody>
      <dsp:txXfrm>
        <a:off x="5835882" y="1073527"/>
        <a:ext cx="1403691" cy="4993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8F69B-6D65-4118-B978-B7C962305478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225FB8-1BA2-46EB-AA0A-098AA4FE6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77115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F0332-BD8E-44B2-A060-919AEF3665F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03377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035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0182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22440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087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00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 smtClean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1469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 smtClean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92280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959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151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043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0580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3879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05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pPr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&#1602;&#1585;&#1575;&#1585;&#1583;&#1575;&#1583;%20&#1580;&#1575;&#1610;&#1585;&#1608;%20&#1588;&#1578;&#1575;&#1576;%20&#1587;&#1606;&#1580;.pdf" TargetMode="Externa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94187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4414" y="350050"/>
            <a:ext cx="6017892" cy="400110"/>
          </a:xfrm>
          <a:prstGeom prst="rect">
            <a:avLst/>
          </a:prstGeom>
          <a:solidFill>
            <a:srgbClr val="B9EDFF"/>
          </a:solidFill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ko-KR"/>
            </a:defPPr>
            <a:lvl1pPr algn="ctr" rtl="1">
              <a:defRPr sz="2400">
                <a:cs typeface="B Titr" pitchFamily="2" charset="-78"/>
              </a:defRPr>
            </a:lvl1pPr>
          </a:lstStyle>
          <a:p>
            <a:r>
              <a:rPr lang="fa-IR" sz="2000" dirty="0" smtClean="0"/>
              <a:t>محصول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02961" y="1203598"/>
            <a:ext cx="22407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fontAlgn="b" latinLnBrk="0">
              <a:defRPr/>
            </a:pPr>
            <a:r>
              <a:rPr lang="fa-IR" sz="1400" b="1" dirty="0" smtClean="0">
                <a:solidFill>
                  <a:srgbClr val="C00000"/>
                </a:solidFill>
                <a:latin typeface="Adobe Arabic" panose="02040503050201020203" pitchFamily="18" charset="-78"/>
                <a:cs typeface="B Titr" panose="00000700000000000000" pitchFamily="2" charset="-78"/>
              </a:rPr>
              <a:t>شرکت</a:t>
            </a:r>
            <a:endParaRPr lang="fa-IR" sz="1400" b="1" dirty="0">
              <a:solidFill>
                <a:srgbClr val="C00000"/>
              </a:solidFill>
              <a:latin typeface="Adobe Arabic" panose="02040503050201020203" pitchFamily="18" charset="-78"/>
              <a:cs typeface="B Titr" panose="00000700000000000000" pitchFamily="2" charset="-78"/>
            </a:endParaRPr>
          </a:p>
        </p:txBody>
      </p:sp>
      <p:pic>
        <p:nvPicPr>
          <p:cNvPr id="12" name="Picture 2" descr="F:\فن بازار\1398\نمایشگاه ها\بازرسی\کانتر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079" t="10553" r="36903" b="33702"/>
          <a:stretch/>
        </p:blipFill>
        <p:spPr bwMode="auto">
          <a:xfrm>
            <a:off x="0" y="2"/>
            <a:ext cx="1044000" cy="991177"/>
          </a:xfrm>
          <a:prstGeom prst="ellipse">
            <a:avLst/>
          </a:prstGeom>
          <a:ln>
            <a:solidFill>
              <a:srgbClr val="8BE1FF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344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angle 187"/>
          <p:cNvSpPr/>
          <p:nvPr/>
        </p:nvSpPr>
        <p:spPr>
          <a:xfrm>
            <a:off x="96011" y="123478"/>
            <a:ext cx="1261279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استعلام راهبری</a:t>
            </a:r>
            <a:endParaRPr lang="id-ID" sz="1400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sp>
        <p:nvSpPr>
          <p:cNvPr id="206" name="AutoShape 3">
            <a:extLst>
              <a:ext uri="{FF2B5EF4-FFF2-40B4-BE49-F238E27FC236}">
                <a16:creationId xmlns:a16="http://schemas.microsoft.com/office/drawing/2014/main" xmlns="" id="{3A677059-729E-43BB-91C9-1C4BBEB8F76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248616" y="-996335"/>
            <a:ext cx="6382295" cy="639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843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angle 187"/>
          <p:cNvSpPr/>
          <p:nvPr/>
        </p:nvSpPr>
        <p:spPr>
          <a:xfrm>
            <a:off x="96011" y="123478"/>
            <a:ext cx="1261279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استعلام مالی</a:t>
            </a:r>
            <a:endParaRPr lang="id-ID" sz="1400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sp>
        <p:nvSpPr>
          <p:cNvPr id="206" name="AutoShape 3">
            <a:extLst>
              <a:ext uri="{FF2B5EF4-FFF2-40B4-BE49-F238E27FC236}">
                <a16:creationId xmlns:a16="http://schemas.microsoft.com/office/drawing/2014/main" xmlns="" id="{3A677059-729E-43BB-91C9-1C4BBEB8F76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248616" y="-996335"/>
            <a:ext cx="6382295" cy="639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843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angle 187"/>
          <p:cNvSpPr/>
          <p:nvPr/>
        </p:nvSpPr>
        <p:spPr>
          <a:xfrm>
            <a:off x="96011" y="123478"/>
            <a:ext cx="1261279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a-IR" sz="1400" b="1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استعلام اقتصادی</a:t>
            </a:r>
            <a:endParaRPr lang="id-ID" sz="1400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sp>
        <p:nvSpPr>
          <p:cNvPr id="206" name="AutoShape 3">
            <a:extLst>
              <a:ext uri="{FF2B5EF4-FFF2-40B4-BE49-F238E27FC236}">
                <a16:creationId xmlns="" xmlns:a16="http://schemas.microsoft.com/office/drawing/2014/main" id="{3A677059-729E-43BB-91C9-1C4BBEB8F76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248616" y="-996335"/>
            <a:ext cx="6382295" cy="639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="" xmlns:p14="http://schemas.microsoft.com/office/powerpoint/2010/main" val="3973575339"/>
              </p:ext>
            </p:extLst>
          </p:nvPr>
        </p:nvGraphicFramePr>
        <p:xfrm>
          <a:off x="4932040" y="357172"/>
          <a:ext cx="4082713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55843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Rectangle 141"/>
          <p:cNvSpPr/>
          <p:nvPr/>
        </p:nvSpPr>
        <p:spPr>
          <a:xfrm>
            <a:off x="2699792" y="-20538"/>
            <a:ext cx="4610538" cy="4680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cs typeface="B Titr" pitchFamily="2" charset="-78"/>
              </a:rPr>
              <a:t>شاخص های اقتصادی موثر </a:t>
            </a:r>
            <a:r>
              <a:rPr lang="fa-IR" sz="16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cs typeface="B Titr" pitchFamily="2" charset="-78"/>
              </a:rPr>
              <a:t>بر </a:t>
            </a:r>
            <a:r>
              <a:rPr lang="fa-IR" sz="1600" b="1" dirty="0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cs typeface="B Titr" pitchFamily="2" charset="-78"/>
              </a:rPr>
              <a:t>محاسبه </a:t>
            </a:r>
            <a:r>
              <a:rPr lang="fa-IR" sz="16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cs typeface="B Titr" pitchFamily="2" charset="-78"/>
              </a:rPr>
              <a:t>ارزش </a:t>
            </a:r>
            <a:r>
              <a:rPr lang="fa-IR" sz="1600" b="1" dirty="0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cs typeface="B Titr" pitchFamily="2" charset="-78"/>
              </a:rPr>
              <a:t>افزوده </a:t>
            </a:r>
            <a:r>
              <a:rPr lang="fa-IR" sz="16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cs typeface="B Titr" pitchFamily="2" charset="-78"/>
              </a:rPr>
              <a:t>پیشنهادی</a:t>
            </a:r>
            <a:endParaRPr lang="fa-IR" sz="16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cs typeface="B Titr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612633410"/>
              </p:ext>
            </p:extLst>
          </p:nvPr>
        </p:nvGraphicFramePr>
        <p:xfrm>
          <a:off x="2195736" y="483518"/>
          <a:ext cx="5832648" cy="4393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141714" y="-20538"/>
            <a:ext cx="21980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پیشنهاد صندوق حمایت</a:t>
            </a:r>
            <a:endParaRPr lang="id-ID" sz="2000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843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0">
            <a:extLst>
              <a:ext uri="{FF2B5EF4-FFF2-40B4-BE49-F238E27FC236}">
                <a16:creationId xmlns:a16="http://schemas.microsoft.com/office/drawing/2014/main" xmlns="" id="{287E4D95-C757-4F8C-B32E-4B67F63E280C}"/>
              </a:ext>
            </a:extLst>
          </p:cNvPr>
          <p:cNvGrpSpPr/>
          <p:nvPr/>
        </p:nvGrpSpPr>
        <p:grpSpPr>
          <a:xfrm>
            <a:off x="2411761" y="853617"/>
            <a:ext cx="1933779" cy="1374759"/>
            <a:chOff x="679963" y="4873213"/>
            <a:chExt cx="1080054" cy="907589"/>
          </a:xfrm>
        </p:grpSpPr>
        <p:grpSp>
          <p:nvGrpSpPr>
            <p:cNvPr id="3" name="Group 141">
              <a:extLst>
                <a:ext uri="{FF2B5EF4-FFF2-40B4-BE49-F238E27FC236}">
                  <a16:creationId xmlns:a16="http://schemas.microsoft.com/office/drawing/2014/main" xmlns="" id="{39F60017-EBB9-4D99-882B-33A84B689D87}"/>
                </a:ext>
              </a:extLst>
            </p:cNvPr>
            <p:cNvGrpSpPr/>
            <p:nvPr/>
          </p:nvGrpSpPr>
          <p:grpSpPr>
            <a:xfrm>
              <a:off x="990000" y="4873213"/>
              <a:ext cx="689254" cy="689252"/>
              <a:chOff x="4126706" y="2563416"/>
              <a:chExt cx="578645" cy="578644"/>
            </a:xfrm>
          </p:grpSpPr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xmlns="" id="{A937BB0D-59A1-4D14-B68D-CA4B7D73F7C0}"/>
                  </a:ext>
                </a:extLst>
              </p:cNvPr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46" name="Arc 145">
                <a:extLst>
                  <a:ext uri="{FF2B5EF4-FFF2-40B4-BE49-F238E27FC236}">
                    <a16:creationId xmlns:a16="http://schemas.microsoft.com/office/drawing/2014/main" xmlns="" id="{8D586E2A-32EC-4F25-8289-28ACEAE115EB}"/>
                  </a:ext>
                </a:extLst>
              </p:cNvPr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18656305"/>
                  <a:gd name="adj2" fmla="val 16108834"/>
                </a:avLst>
              </a:prstGeom>
              <a:noFill/>
              <a:ln w="38100" cap="rnd" cmpd="sng" algn="ctr">
                <a:gradFill>
                  <a:gsLst>
                    <a:gs pos="0">
                      <a:srgbClr val="066DCA"/>
                    </a:gs>
                    <a:gs pos="100000">
                      <a:srgbClr val="21C0D7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4400" b="0" i="0" u="none" strike="noStrike" kern="0" cap="none" spc="0" normalizeH="0" baseline="0" noProof="0" dirty="0">
                  <a:ln>
                    <a:solidFill>
                      <a:srgbClr val="FFFF00"/>
                    </a:solidFill>
                  </a:ln>
                  <a:solidFill>
                    <a:srgbClr val="FFFF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xmlns="" id="{E48E410E-4557-485E-BAB3-65F06289F096}"/>
                </a:ext>
              </a:extLst>
            </p:cNvPr>
            <p:cNvSpPr txBox="1"/>
            <p:nvPr/>
          </p:nvSpPr>
          <p:spPr>
            <a:xfrm>
              <a:off x="990000" y="5081583"/>
              <a:ext cx="689255" cy="304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a-IR" sz="2400" b="1" kern="0" dirty="0" smtClean="0">
                  <a:latin typeface="Lato" panose="020F0502020204030203" pitchFamily="34" charset="0"/>
                  <a:ea typeface="Lato" panose="020F0502020204030203" pitchFamily="34" charset="0"/>
                  <a:cs typeface="B Traffic" pitchFamily="2" charset="-78"/>
                </a:rPr>
                <a:t>4</a:t>
              </a:r>
              <a:endParaRPr kumimoji="0" lang="id-ID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B Traffic" pitchFamily="2" charset="-78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xmlns="" id="{AC5513F4-132A-4777-BCF1-54281106BADD}"/>
                </a:ext>
              </a:extLst>
            </p:cNvPr>
            <p:cNvSpPr/>
            <p:nvPr/>
          </p:nvSpPr>
          <p:spPr>
            <a:xfrm>
              <a:off x="679963" y="5579646"/>
              <a:ext cx="1080054" cy="201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 fontAlgn="ctr" latinLnBrk="0">
                <a:lnSpc>
                  <a:spcPct val="115000"/>
                </a:lnSpc>
                <a:defRPr/>
              </a:pPr>
              <a:r>
                <a:rPr lang="fa-IR" sz="1200" b="1" dirty="0">
                  <a:solidFill>
                    <a:schemeClr val="dk1"/>
                  </a:solidFill>
                  <a:cs typeface="B Koodak" pitchFamily="2" charset="-78"/>
                </a:rPr>
                <a:t>ایجاد زیرساخت </a:t>
              </a:r>
              <a:r>
                <a:rPr lang="fa-IR" sz="1200" b="1" dirty="0" smtClean="0">
                  <a:solidFill>
                    <a:schemeClr val="dk1"/>
                  </a:solidFill>
                  <a:cs typeface="B Koodak" pitchFamily="2" charset="-78"/>
                </a:rPr>
                <a:t>وکسب دانش فنی </a:t>
              </a:r>
              <a:endParaRPr lang="fa-IR" sz="1200" b="1" dirty="0">
                <a:solidFill>
                  <a:schemeClr val="dk1"/>
                </a:solidFill>
                <a:cs typeface="B Koodak" pitchFamily="2" charset="-78"/>
              </a:endParaRPr>
            </a:p>
          </p:txBody>
        </p:sp>
      </p:grpSp>
      <p:grpSp>
        <p:nvGrpSpPr>
          <p:cNvPr id="4" name="Group 146">
            <a:extLst>
              <a:ext uri="{FF2B5EF4-FFF2-40B4-BE49-F238E27FC236}">
                <a16:creationId xmlns:a16="http://schemas.microsoft.com/office/drawing/2014/main" xmlns="" id="{BF70604D-74ED-4755-9AA3-9A82D4DCE0FA}"/>
              </a:ext>
            </a:extLst>
          </p:cNvPr>
          <p:cNvGrpSpPr/>
          <p:nvPr/>
        </p:nvGrpSpPr>
        <p:grpSpPr>
          <a:xfrm>
            <a:off x="6660232" y="859782"/>
            <a:ext cx="2413847" cy="1355587"/>
            <a:chOff x="584309" y="4873213"/>
            <a:chExt cx="1348182" cy="894932"/>
          </a:xfrm>
        </p:grpSpPr>
        <p:grpSp>
          <p:nvGrpSpPr>
            <p:cNvPr id="5" name="Group 147">
              <a:extLst>
                <a:ext uri="{FF2B5EF4-FFF2-40B4-BE49-F238E27FC236}">
                  <a16:creationId xmlns:a16="http://schemas.microsoft.com/office/drawing/2014/main" xmlns="" id="{23EA81A5-8D01-46AD-A28D-A040E3C74B6B}"/>
                </a:ext>
              </a:extLst>
            </p:cNvPr>
            <p:cNvGrpSpPr/>
            <p:nvPr/>
          </p:nvGrpSpPr>
          <p:grpSpPr>
            <a:xfrm>
              <a:off x="990000" y="4873213"/>
              <a:ext cx="689254" cy="689252"/>
              <a:chOff x="4126706" y="2563416"/>
              <a:chExt cx="578645" cy="578644"/>
            </a:xfrm>
          </p:grpSpPr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xmlns="" id="{7AE4E64F-539C-4565-A1E7-C9767038C92C}"/>
                  </a:ext>
                </a:extLst>
              </p:cNvPr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52" name="Arc 151">
                <a:extLst>
                  <a:ext uri="{FF2B5EF4-FFF2-40B4-BE49-F238E27FC236}">
                    <a16:creationId xmlns:a16="http://schemas.microsoft.com/office/drawing/2014/main" xmlns="" id="{5E59EC23-9301-4749-832D-D0D5AD6848B0}"/>
                  </a:ext>
                </a:extLst>
              </p:cNvPr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132229"/>
                  <a:gd name="adj2" fmla="val 16108834"/>
                </a:avLst>
              </a:prstGeom>
              <a:noFill/>
              <a:ln w="38100" cap="rnd" cmpd="sng" algn="ctr">
                <a:gradFill>
                  <a:gsLst>
                    <a:gs pos="0">
                      <a:srgbClr val="066DCA"/>
                    </a:gs>
                    <a:gs pos="100000">
                      <a:srgbClr val="21C0D7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4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xmlns="" id="{E81E54D1-4952-4B92-8E39-890BACB06AE6}"/>
                </a:ext>
              </a:extLst>
            </p:cNvPr>
            <p:cNvSpPr txBox="1"/>
            <p:nvPr/>
          </p:nvSpPr>
          <p:spPr>
            <a:xfrm>
              <a:off x="990000" y="5078850"/>
              <a:ext cx="689255" cy="304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id-ID" sz="2400" b="1" kern="0" dirty="0">
                <a:latin typeface="Lato" panose="020F0502020204030203" pitchFamily="34" charset="0"/>
                <a:ea typeface="Lato" panose="020F0502020204030203" pitchFamily="34" charset="0"/>
                <a:cs typeface="B Traffic" pitchFamily="2" charset="-78"/>
              </a:endParaRP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xmlns="" id="{08671BCE-EFA2-44D3-A0FA-28079F20E060}"/>
                </a:ext>
              </a:extLst>
            </p:cNvPr>
            <p:cNvSpPr/>
            <p:nvPr/>
          </p:nvSpPr>
          <p:spPr>
            <a:xfrm>
              <a:off x="584309" y="5566989"/>
              <a:ext cx="1348182" cy="201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 fontAlgn="ctr" latinLnBrk="0">
                <a:lnSpc>
                  <a:spcPct val="115000"/>
                </a:lnSpc>
                <a:defRPr/>
              </a:pPr>
              <a:r>
                <a:rPr lang="fa-IR" sz="1200" b="1" dirty="0">
                  <a:solidFill>
                    <a:schemeClr val="dk1"/>
                  </a:solidFill>
                  <a:cs typeface="B Koodak" pitchFamily="2" charset="-78"/>
                </a:rPr>
                <a:t>سنجه حمایتی و رقابتی سیستم </a:t>
              </a:r>
              <a:r>
                <a:rPr lang="fa-IR" sz="1200" b="1" dirty="0" smtClean="0">
                  <a:solidFill>
                    <a:schemeClr val="dk1"/>
                  </a:solidFill>
                  <a:cs typeface="B Koodak" pitchFamily="2" charset="-78"/>
                </a:rPr>
                <a:t>بانکی</a:t>
              </a:r>
            </a:p>
          </p:txBody>
        </p:sp>
      </p:grpSp>
      <p:grpSp>
        <p:nvGrpSpPr>
          <p:cNvPr id="6" name="Group 152">
            <a:extLst>
              <a:ext uri="{FF2B5EF4-FFF2-40B4-BE49-F238E27FC236}">
                <a16:creationId xmlns:a16="http://schemas.microsoft.com/office/drawing/2014/main" xmlns="" id="{5C2EDB84-444D-4DCA-91B5-5C293972DCB3}"/>
              </a:ext>
            </a:extLst>
          </p:cNvPr>
          <p:cNvGrpSpPr/>
          <p:nvPr/>
        </p:nvGrpSpPr>
        <p:grpSpPr>
          <a:xfrm>
            <a:off x="285945" y="841590"/>
            <a:ext cx="2413847" cy="1386788"/>
            <a:chOff x="660536" y="4873213"/>
            <a:chExt cx="1348182" cy="915530"/>
          </a:xfrm>
        </p:grpSpPr>
        <p:grpSp>
          <p:nvGrpSpPr>
            <p:cNvPr id="7" name="Group 153">
              <a:extLst>
                <a:ext uri="{FF2B5EF4-FFF2-40B4-BE49-F238E27FC236}">
                  <a16:creationId xmlns:a16="http://schemas.microsoft.com/office/drawing/2014/main" xmlns="" id="{78B1F0C2-2C6E-474B-A1EA-596683E3EF06}"/>
                </a:ext>
              </a:extLst>
            </p:cNvPr>
            <p:cNvGrpSpPr/>
            <p:nvPr/>
          </p:nvGrpSpPr>
          <p:grpSpPr>
            <a:xfrm>
              <a:off x="990000" y="4873213"/>
              <a:ext cx="689254" cy="689252"/>
              <a:chOff x="4126706" y="2563416"/>
              <a:chExt cx="578645" cy="578644"/>
            </a:xfrm>
          </p:grpSpPr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xmlns="" id="{6B0E99DA-F1C7-470A-9FAD-E854BB0B08CC}"/>
                  </a:ext>
                </a:extLst>
              </p:cNvPr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58" name="Arc 157">
                <a:extLst>
                  <a:ext uri="{FF2B5EF4-FFF2-40B4-BE49-F238E27FC236}">
                    <a16:creationId xmlns:a16="http://schemas.microsoft.com/office/drawing/2014/main" xmlns="" id="{3AEEFCD9-FDC0-4188-A720-8984A757BFFD}"/>
                  </a:ext>
                </a:extLst>
              </p:cNvPr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20604120"/>
                  <a:gd name="adj2" fmla="val 16108834"/>
                </a:avLst>
              </a:prstGeom>
              <a:noFill/>
              <a:ln w="38100" cap="rnd" cmpd="sng" algn="ctr">
                <a:gradFill>
                  <a:gsLst>
                    <a:gs pos="0">
                      <a:srgbClr val="066DCA"/>
                    </a:gs>
                    <a:gs pos="100000">
                      <a:srgbClr val="21C0D7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4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xmlns="" id="{03096966-D783-4022-A157-89FAF28C203E}"/>
                </a:ext>
              </a:extLst>
            </p:cNvPr>
            <p:cNvSpPr txBox="1"/>
            <p:nvPr/>
          </p:nvSpPr>
          <p:spPr>
            <a:xfrm>
              <a:off x="990000" y="5083345"/>
              <a:ext cx="689255" cy="304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0">
                <a:defRPr/>
              </a:pPr>
              <a:endParaRPr lang="id-ID" sz="2400" b="1" kern="0" dirty="0">
                <a:latin typeface="Lato" panose="020F0502020204030203" pitchFamily="34" charset="0"/>
                <a:ea typeface="Lato" panose="020F0502020204030203" pitchFamily="34" charset="0"/>
                <a:cs typeface="B Traffic" pitchFamily="2" charset="-78"/>
              </a:endParaRP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xmlns="" id="{518D85AA-021C-4176-A1E3-A075737E1A03}"/>
                </a:ext>
              </a:extLst>
            </p:cNvPr>
            <p:cNvSpPr/>
            <p:nvPr/>
          </p:nvSpPr>
          <p:spPr>
            <a:xfrm>
              <a:off x="660536" y="5587587"/>
              <a:ext cx="1348182" cy="201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 fontAlgn="ctr" latinLnBrk="0">
                <a:lnSpc>
                  <a:spcPct val="115000"/>
                </a:lnSpc>
                <a:defRPr/>
              </a:pPr>
              <a:r>
                <a:rPr lang="fa-IR" sz="1200" b="1" dirty="0">
                  <a:solidFill>
                    <a:schemeClr val="dk1"/>
                  </a:solidFill>
                  <a:cs typeface="B Koodak" pitchFamily="2" charset="-78"/>
                </a:rPr>
                <a:t>مطالبات از سازمان های </a:t>
              </a:r>
              <a:r>
                <a:rPr lang="fa-IR" sz="1200" b="1" dirty="0" smtClean="0">
                  <a:solidFill>
                    <a:schemeClr val="dk1"/>
                  </a:solidFill>
                  <a:cs typeface="B Koodak" pitchFamily="2" charset="-78"/>
                </a:rPr>
                <a:t>دفاعی</a:t>
              </a:r>
            </a:p>
          </p:txBody>
        </p:sp>
      </p:grpSp>
      <p:grpSp>
        <p:nvGrpSpPr>
          <p:cNvPr id="8" name="Group 158">
            <a:extLst>
              <a:ext uri="{FF2B5EF4-FFF2-40B4-BE49-F238E27FC236}">
                <a16:creationId xmlns:a16="http://schemas.microsoft.com/office/drawing/2014/main" xmlns="" id="{52B3EA63-8CFC-4BE4-AFAD-6BCE5F72A7D1}"/>
              </a:ext>
            </a:extLst>
          </p:cNvPr>
          <p:cNvGrpSpPr/>
          <p:nvPr/>
        </p:nvGrpSpPr>
        <p:grpSpPr>
          <a:xfrm>
            <a:off x="4246385" y="843559"/>
            <a:ext cx="2413847" cy="1384820"/>
            <a:chOff x="563873" y="4873213"/>
            <a:chExt cx="1348182" cy="914231"/>
          </a:xfrm>
        </p:grpSpPr>
        <p:grpSp>
          <p:nvGrpSpPr>
            <p:cNvPr id="9" name="Group 159">
              <a:extLst>
                <a:ext uri="{FF2B5EF4-FFF2-40B4-BE49-F238E27FC236}">
                  <a16:creationId xmlns:a16="http://schemas.microsoft.com/office/drawing/2014/main" xmlns="" id="{2CA9FF58-F399-43E4-90EB-49A1FF0C539C}"/>
                </a:ext>
              </a:extLst>
            </p:cNvPr>
            <p:cNvGrpSpPr/>
            <p:nvPr/>
          </p:nvGrpSpPr>
          <p:grpSpPr>
            <a:xfrm>
              <a:off x="990000" y="4873213"/>
              <a:ext cx="689254" cy="689252"/>
              <a:chOff x="4126706" y="2563416"/>
              <a:chExt cx="578645" cy="578644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xmlns="" id="{E3229ED7-ACB5-4666-8EE5-AB85AA819ED4}"/>
                  </a:ext>
                </a:extLst>
              </p:cNvPr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64" name="Arc 163">
                <a:extLst>
                  <a:ext uri="{FF2B5EF4-FFF2-40B4-BE49-F238E27FC236}">
                    <a16:creationId xmlns:a16="http://schemas.microsoft.com/office/drawing/2014/main" xmlns="" id="{1B0F2406-E3CA-42AD-8BFD-9C47387B673C}"/>
                  </a:ext>
                </a:extLst>
              </p:cNvPr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7784228"/>
                  <a:gd name="adj2" fmla="val 16108834"/>
                </a:avLst>
              </a:prstGeom>
              <a:noFill/>
              <a:ln w="38100" cap="rnd" cmpd="sng" algn="ctr">
                <a:gradFill>
                  <a:gsLst>
                    <a:gs pos="0">
                      <a:srgbClr val="066DCA"/>
                    </a:gs>
                    <a:gs pos="100000">
                      <a:srgbClr val="21C0D7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4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xmlns="" id="{63A4D517-4839-4866-A571-1F6BDE753F4D}"/>
                </a:ext>
              </a:extLst>
            </p:cNvPr>
            <p:cNvSpPr txBox="1"/>
            <p:nvPr/>
          </p:nvSpPr>
          <p:spPr>
            <a:xfrm>
              <a:off x="990000" y="5078850"/>
              <a:ext cx="689255" cy="304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algn="ctr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id-ID" sz="2400" b="1" kern="0" dirty="0">
                <a:latin typeface="Lato" panose="020F0502020204030203" pitchFamily="34" charset="0"/>
                <a:ea typeface="Lato" panose="020F0502020204030203" pitchFamily="34" charset="0"/>
                <a:cs typeface="B Traffic" pitchFamily="2" charset="-78"/>
              </a:endParaRP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xmlns="" id="{B5DC0084-A962-4FC1-9CDF-73208D42E0D5}"/>
                </a:ext>
              </a:extLst>
            </p:cNvPr>
            <p:cNvSpPr/>
            <p:nvPr/>
          </p:nvSpPr>
          <p:spPr>
            <a:xfrm>
              <a:off x="563873" y="5586288"/>
              <a:ext cx="1348182" cy="201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 fontAlgn="ctr" latinLnBrk="0">
                <a:lnSpc>
                  <a:spcPct val="115000"/>
                </a:lnSpc>
                <a:defRPr/>
              </a:pPr>
              <a:r>
                <a:rPr lang="fa-IR" sz="1200" b="1" dirty="0">
                  <a:solidFill>
                    <a:schemeClr val="dk1"/>
                  </a:solidFill>
                  <a:cs typeface="B Koodak" pitchFamily="2" charset="-78"/>
                </a:rPr>
                <a:t>چک لیست های ارزیابی شرکت </a:t>
              </a:r>
            </a:p>
          </p:txBody>
        </p:sp>
      </p:grpSp>
      <p:sp>
        <p:nvSpPr>
          <p:cNvPr id="165" name="Rectangle 164"/>
          <p:cNvSpPr/>
          <p:nvPr/>
        </p:nvSpPr>
        <p:spPr>
          <a:xfrm>
            <a:off x="3361437" y="50595"/>
            <a:ext cx="461053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u="sng" dirty="0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cs typeface="B Titr" pitchFamily="2" charset="-78"/>
              </a:rPr>
              <a:t>امتیاز شرکت ناشی از شاخص های ارزیابی</a:t>
            </a:r>
            <a:endParaRPr lang="fa-IR" sz="1600" u="sng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cs typeface="B Titr" pitchFamily="2" charset="-78"/>
            </a:endParaRPr>
          </a:p>
        </p:txBody>
      </p:sp>
      <p:graphicFrame>
        <p:nvGraphicFramePr>
          <p:cNvPr id="166" name="Diagram 165"/>
          <p:cNvGraphicFramePr/>
          <p:nvPr>
            <p:extLst>
              <p:ext uri="{D42A27DB-BD31-4B8C-83A1-F6EECF244321}">
                <p14:modId xmlns="" xmlns:p14="http://schemas.microsoft.com/office/powerpoint/2010/main" val="3780060942"/>
              </p:ext>
            </p:extLst>
          </p:nvPr>
        </p:nvGraphicFramePr>
        <p:xfrm>
          <a:off x="1684631" y="3291830"/>
          <a:ext cx="5263633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7" name="TextBox 166">
            <a:extLst>
              <a:ext uri="{FF2B5EF4-FFF2-40B4-BE49-F238E27FC236}">
                <a16:creationId xmlns="" xmlns:a16="http://schemas.microsoft.com/office/drawing/2014/main" id="{F365FFF2-3D74-4C1E-A334-37292284C667}"/>
              </a:ext>
            </a:extLst>
          </p:cNvPr>
          <p:cNvSpPr txBox="1"/>
          <p:nvPr/>
        </p:nvSpPr>
        <p:spPr>
          <a:xfrm>
            <a:off x="5626379" y="2947970"/>
            <a:ext cx="1623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FE73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  <a:r>
              <a:rPr lang="fa-IR" sz="4800" b="1" dirty="0" smtClean="0">
                <a:solidFill>
                  <a:srgbClr val="00FE73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8</a:t>
            </a:r>
            <a:endParaRPr lang="en-US" sz="4800" b="1" dirty="0">
              <a:solidFill>
                <a:srgbClr val="00FE73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3790029" y="2926486"/>
            <a:ext cx="14237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solidFill>
                  <a:schemeClr val="accent5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  <a:r>
              <a:rPr lang="fa-IR" sz="4800" b="1" dirty="0" smtClean="0">
                <a:solidFill>
                  <a:schemeClr val="accent5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10</a:t>
            </a:r>
            <a:endParaRPr lang="en-US" sz="4800" b="1" dirty="0">
              <a:solidFill>
                <a:schemeClr val="accent5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9" name="Rectangle 168"/>
          <p:cNvSpPr/>
          <p:nvPr/>
        </p:nvSpPr>
        <p:spPr>
          <a:xfrm>
            <a:off x="1736017" y="2892881"/>
            <a:ext cx="1340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800" b="1" dirty="0" smtClean="0">
                <a:solidFill>
                  <a:srgbClr val="CD99C3"/>
                </a:solidFill>
                <a:latin typeface="Lato" panose="020F0502020204030203" pitchFamily="34" charset="0"/>
                <a:ea typeface="Lato" panose="020F0502020204030203" pitchFamily="34" charset="0"/>
                <a:cs typeface="B Traffic" pitchFamily="2" charset="-78"/>
              </a:rPr>
              <a:t>18</a:t>
            </a:r>
            <a:r>
              <a:rPr lang="en-US" sz="4800" b="1" dirty="0" smtClean="0">
                <a:solidFill>
                  <a:srgbClr val="CD99C3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  <a:endParaRPr lang="en-US" sz="4800" b="1" dirty="0">
              <a:solidFill>
                <a:srgbClr val="CD99C3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41714" y="-20538"/>
            <a:ext cx="21980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پیشنهاد صندوق حمایت</a:t>
            </a:r>
            <a:endParaRPr lang="id-ID" sz="2000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429255" y="1214428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latinLnBrk="0">
              <a:defRPr/>
            </a:pPr>
            <a:r>
              <a:rPr lang="fa-IR" b="1" kern="0" dirty="0" smtClean="0">
                <a:latin typeface="Lato" panose="020F0502020204030203" pitchFamily="34" charset="0"/>
                <a:ea typeface="Lato" panose="020F0502020204030203" pitchFamily="34" charset="0"/>
                <a:cs typeface="B Traffic" pitchFamily="2" charset="-78"/>
              </a:rPr>
              <a:t>3</a:t>
            </a:r>
            <a:endParaRPr lang="id-ID" b="1" kern="0" dirty="0">
              <a:latin typeface="Lato" panose="020F0502020204030203" pitchFamily="34" charset="0"/>
              <a:ea typeface="Lato" panose="020F0502020204030203" pitchFamily="34" charset="0"/>
              <a:cs typeface="B Traffic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379732" y="1214428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latinLnBrk="0">
              <a:defRPr/>
            </a:pPr>
            <a:r>
              <a:rPr lang="fa-IR" b="1" kern="0" dirty="0" smtClean="0">
                <a:latin typeface="Lato" panose="020F0502020204030203" pitchFamily="34" charset="0"/>
                <a:ea typeface="Lato" panose="020F0502020204030203" pitchFamily="34" charset="0"/>
                <a:cs typeface="B Traffic" pitchFamily="2" charset="-78"/>
              </a:rPr>
              <a:t>1</a:t>
            </a:r>
            <a:endParaRPr lang="id-ID" b="1" kern="0" dirty="0">
              <a:latin typeface="Lato" panose="020F0502020204030203" pitchFamily="34" charset="0"/>
              <a:ea typeface="Lato" panose="020F0502020204030203" pitchFamily="34" charset="0"/>
              <a:cs typeface="B Traffic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848530" y="1214428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latinLnBrk="0">
              <a:defRPr/>
            </a:pPr>
            <a:r>
              <a:rPr lang="fa-IR" b="1" kern="0" dirty="0" smtClean="0">
                <a:latin typeface="Lato" panose="020F0502020204030203" pitchFamily="34" charset="0"/>
                <a:ea typeface="Lato" panose="020F0502020204030203" pitchFamily="34" charset="0"/>
                <a:cs typeface="B Traffic" pitchFamily="2" charset="-78"/>
              </a:rPr>
              <a:t>2</a:t>
            </a:r>
            <a:endParaRPr lang="id-ID" b="1" kern="0" dirty="0">
              <a:latin typeface="Lato" panose="020F0502020204030203" pitchFamily="34" charset="0"/>
              <a:ea typeface="Lato" panose="020F0502020204030203" pitchFamily="34" charset="0"/>
              <a:cs typeface="B Traffic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440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Arc 58">
            <a:extLst>
              <a:ext uri="{FF2B5EF4-FFF2-40B4-BE49-F238E27FC236}"/>
            </a:extLst>
          </p:cNvPr>
          <p:cNvSpPr/>
          <p:nvPr/>
        </p:nvSpPr>
        <p:spPr>
          <a:xfrm rot="1665766">
            <a:off x="4656138" y="2924175"/>
            <a:ext cx="1655762" cy="1611313"/>
          </a:xfrm>
          <a:prstGeom prst="arc">
            <a:avLst>
              <a:gd name="adj1" fmla="val 19824340"/>
              <a:gd name="adj2" fmla="val 17113914"/>
            </a:avLst>
          </a:prstGeom>
          <a:ln w="889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/>
            </a:extLst>
          </p:cNvPr>
          <p:cNvSpPr txBox="1"/>
          <p:nvPr/>
        </p:nvSpPr>
        <p:spPr>
          <a:xfrm>
            <a:off x="4921250" y="3344863"/>
            <a:ext cx="16224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800" b="1" dirty="0" smtClean="0">
                <a:solidFill>
                  <a:srgbClr val="4BACC6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  <a:r>
              <a:rPr lang="fa-IR" sz="4800" b="1" dirty="0" smtClean="0">
                <a:solidFill>
                  <a:srgbClr val="4BACC6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10</a:t>
            </a:r>
            <a:endParaRPr lang="en-US" sz="4800" b="1" dirty="0">
              <a:solidFill>
                <a:srgbClr val="4BACC6"/>
              </a:solidFill>
              <a:latin typeface="Lato" panose="020F0502020204030203" pitchFamily="34" charset="0"/>
              <a:ea typeface="Lato" panose="020F0502020204030203" pitchFamily="34" charset="0"/>
              <a:cs typeface="B Traffic" pitchFamily="2" charset="-78"/>
            </a:endParaRPr>
          </a:p>
        </p:txBody>
      </p:sp>
      <p:sp>
        <p:nvSpPr>
          <p:cNvPr id="3076" name="Rectangle 56"/>
          <p:cNvSpPr>
            <a:spLocks noChangeArrowheads="1"/>
          </p:cNvSpPr>
          <p:nvPr/>
        </p:nvSpPr>
        <p:spPr bwMode="auto">
          <a:xfrm>
            <a:off x="5732462" y="3078163"/>
            <a:ext cx="2427288" cy="8001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rtl="1" fontAlgn="ctr">
              <a:lnSpc>
                <a:spcPct val="115000"/>
              </a:lnSpc>
              <a:defRPr/>
            </a:pPr>
            <a:r>
              <a:rPr lang="fa-IR" sz="1400" b="1" dirty="0">
                <a:solidFill>
                  <a:srgbClr val="009BD2"/>
                </a:solidFill>
                <a:latin typeface="Calibri" pitchFamily="34" charset="0"/>
                <a:ea typeface="Times New Roman" pitchFamily="18" charset="0"/>
                <a:cs typeface="B Titr" pitchFamily="2" charset="-78"/>
              </a:rPr>
              <a:t>ارزش افزوده براساس دستورالعمل مشارکت تامین اقلام دفاعی</a:t>
            </a:r>
          </a:p>
          <a:p>
            <a:pPr algn="ctr" rtl="1" fontAlgn="ctr">
              <a:lnSpc>
                <a:spcPct val="115000"/>
              </a:lnSpc>
              <a:defRPr/>
            </a:pPr>
            <a:r>
              <a:rPr lang="fa-IR" sz="1050" b="1" dirty="0">
                <a:solidFill>
                  <a:srgbClr val="009BD2"/>
                </a:solidFill>
                <a:latin typeface="Calibri" pitchFamily="34" charset="0"/>
                <a:ea typeface="Times New Roman" pitchFamily="18" charset="0"/>
                <a:cs typeface="B Titr" pitchFamily="2" charset="-78"/>
              </a:rPr>
              <a:t>جدول شماره 1</a:t>
            </a:r>
          </a:p>
        </p:txBody>
      </p:sp>
      <p:sp>
        <p:nvSpPr>
          <p:cNvPr id="66" name="Arc 65">
            <a:extLst>
              <a:ext uri="{FF2B5EF4-FFF2-40B4-BE49-F238E27FC236}"/>
            </a:extLst>
          </p:cNvPr>
          <p:cNvSpPr/>
          <p:nvPr/>
        </p:nvSpPr>
        <p:spPr>
          <a:xfrm rot="15503196">
            <a:off x="1937545" y="2939256"/>
            <a:ext cx="1547812" cy="1584325"/>
          </a:xfrm>
          <a:prstGeom prst="arc">
            <a:avLst>
              <a:gd name="adj1" fmla="val 19824340"/>
              <a:gd name="adj2" fmla="val 17113914"/>
            </a:avLst>
          </a:prstGeom>
          <a:ln w="88900" cap="rnd">
            <a:solidFill>
              <a:srgbClr val="00FE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en-US">
              <a:solidFill>
                <a:srgbClr val="00FE73"/>
              </a:solidFill>
              <a:cs typeface="Arial" pitchFamily="34" charset="0"/>
            </a:endParaRPr>
          </a:p>
        </p:txBody>
      </p:sp>
      <p:sp>
        <p:nvSpPr>
          <p:cNvPr id="14342" name="TextBox 66"/>
          <p:cNvSpPr txBox="1">
            <a:spLocks noChangeArrowheads="1"/>
          </p:cNvSpPr>
          <p:nvPr/>
        </p:nvSpPr>
        <p:spPr bwMode="auto">
          <a:xfrm>
            <a:off x="2301875" y="3314700"/>
            <a:ext cx="16240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fa-IR" sz="4800" b="1" dirty="0" smtClean="0">
                <a:solidFill>
                  <a:srgbClr val="00FE73"/>
                </a:solidFill>
                <a:latin typeface="Lato"/>
                <a:ea typeface="Lato"/>
                <a:cs typeface="B Traffic" pitchFamily="2" charset="-78"/>
              </a:rPr>
              <a:t>%</a:t>
            </a:r>
            <a:r>
              <a:rPr lang="fa-IR" altLang="fa-IR" sz="4800" b="1" dirty="0" smtClean="0">
                <a:solidFill>
                  <a:srgbClr val="00FE73"/>
                </a:solidFill>
                <a:latin typeface="Lato"/>
                <a:ea typeface="Lato"/>
                <a:cs typeface="B Traffic" pitchFamily="2" charset="-78"/>
              </a:rPr>
              <a:t>10</a:t>
            </a:r>
            <a:endParaRPr lang="en-US" altLang="fa-IR" sz="4800" b="1" dirty="0">
              <a:solidFill>
                <a:srgbClr val="00FE73"/>
              </a:solidFill>
              <a:latin typeface="Lato"/>
              <a:ea typeface="Lato"/>
              <a:cs typeface="B Traffic" pitchFamily="2" charset="-78"/>
            </a:endParaRPr>
          </a:p>
        </p:txBody>
      </p:sp>
      <p:sp>
        <p:nvSpPr>
          <p:cNvPr id="14343" name="Rectangle 67"/>
          <p:cNvSpPr>
            <a:spLocks noChangeArrowheads="1"/>
          </p:cNvSpPr>
          <p:nvPr/>
        </p:nvSpPr>
        <p:spPr bwMode="auto">
          <a:xfrm>
            <a:off x="611188" y="3078163"/>
            <a:ext cx="190658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rtl="1" eaLnBrk="1" fontAlgn="ctr" hangingPunct="1">
              <a:lnSpc>
                <a:spcPct val="115000"/>
              </a:lnSpc>
            </a:pPr>
            <a:r>
              <a:rPr lang="fa-IR" altLang="fa-IR" sz="1400" b="1">
                <a:solidFill>
                  <a:srgbClr val="007E39"/>
                </a:solidFill>
                <a:latin typeface="Calibri" pitchFamily="34" charset="0"/>
                <a:ea typeface="Times New Roman" pitchFamily="18" charset="0"/>
                <a:cs typeface="B Titr" pitchFamily="2" charset="-78"/>
              </a:rPr>
              <a:t>نرخ پيشنهادي صندوق برای ارزش افزوده</a:t>
            </a:r>
          </a:p>
        </p:txBody>
      </p:sp>
      <p:sp>
        <p:nvSpPr>
          <p:cNvPr id="69" name="Rectangle 68"/>
          <p:cNvSpPr/>
          <p:nvPr/>
        </p:nvSpPr>
        <p:spPr>
          <a:xfrm>
            <a:off x="141288" y="84138"/>
            <a:ext cx="2198687" cy="4000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rtl="1">
              <a:defRPr/>
            </a:pPr>
            <a:r>
              <a:rPr lang="fa-IR" sz="2000" b="1" dirty="0">
                <a:solidFill>
                  <a:srgbClr val="4BACC6">
                    <a:lumMod val="50000"/>
                  </a:srgb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پیشنهاد صندوق حمایت</a:t>
            </a:r>
            <a:endParaRPr lang="id-ID" sz="2000" b="1" dirty="0">
              <a:solidFill>
                <a:srgbClr val="4BACC6">
                  <a:lumMod val="50000"/>
                </a:srgb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graphicFrame>
        <p:nvGraphicFramePr>
          <p:cNvPr id="182" name="Diagram 181"/>
          <p:cNvGraphicFramePr/>
          <p:nvPr>
            <p:extLst>
              <p:ext uri="{D42A27DB-BD31-4B8C-83A1-F6EECF244321}">
                <p14:modId xmlns="" xmlns:p14="http://schemas.microsoft.com/office/powerpoint/2010/main" val="1685618454"/>
              </p:ext>
            </p:extLst>
          </p:nvPr>
        </p:nvGraphicFramePr>
        <p:xfrm>
          <a:off x="1619672" y="699542"/>
          <a:ext cx="7416824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04437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728389" y="195646"/>
          <a:ext cx="8020075" cy="144000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2916000">
                  <a:extLst>
                    <a:ext uri="{9D8B030D-6E8A-4147-A177-3AD203B41FA5}"/>
                  </a:extLst>
                </a:gridCol>
                <a:gridCol w="504000">
                  <a:extLst>
                    <a:ext uri="{9D8B030D-6E8A-4147-A177-3AD203B41FA5}"/>
                  </a:extLst>
                </a:gridCol>
                <a:gridCol w="1291390">
                  <a:extLst>
                    <a:ext uri="{9D8B030D-6E8A-4147-A177-3AD203B41FA5}"/>
                  </a:extLst>
                </a:gridCol>
                <a:gridCol w="1167062">
                  <a:extLst>
                    <a:ext uri="{9D8B030D-6E8A-4147-A177-3AD203B41FA5}"/>
                  </a:extLst>
                </a:gridCol>
                <a:gridCol w="1062790">
                  <a:extLst>
                    <a:ext uri="{9D8B030D-6E8A-4147-A177-3AD203B41FA5}"/>
                  </a:extLst>
                </a:gridCol>
                <a:gridCol w="1078833">
                  <a:extLst>
                    <a:ext uri="{9D8B030D-6E8A-4147-A177-3AD203B41FA5}"/>
                  </a:extLst>
                </a:gridCol>
              </a:tblGrid>
              <a:tr h="360000">
                <a:tc gridSpan="6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جدول شماره </a:t>
                      </a:r>
                      <a:r>
                        <a:rPr lang="fa-IR" sz="1200" kern="1200" dirty="0" smtClean="0">
                          <a:cs typeface="B Titr" pitchFamily="2" charset="-78"/>
                        </a:rPr>
                        <a:t>1 – جدول</a:t>
                      </a:r>
                      <a:r>
                        <a:rPr lang="fa-IR" sz="1200" kern="1200" baseline="0" dirty="0" smtClean="0">
                          <a:cs typeface="B Titr" pitchFamily="2" charset="-78"/>
                        </a:rPr>
                        <a:t> راهنمای ارزش افزوده تسهیلات</a:t>
                      </a:r>
                      <a:endParaRPr lang="en-US" sz="1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D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60000">
                <a:tc rowSpan="2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گروه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1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2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>
                          <a:cs typeface="B Titr" pitchFamily="2" charset="-78"/>
                        </a:rPr>
                        <a:t>3</a:t>
                      </a:r>
                      <a:endParaRPr lang="en-US" sz="1200" b="1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4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5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60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الف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ب، پ، ت، ث، ج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چ، خ، ح، د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ذ، ر، ز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ژ، س، ش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حداقل سهم صندوق از ارزش افزوده قابل پيش‌بيني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4%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7%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10%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14%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18%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76810" y="3435846"/>
          <a:ext cx="7971654" cy="1440000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2908542"/>
                <a:gridCol w="1265778"/>
                <a:gridCol w="1265778"/>
                <a:gridCol w="1265778"/>
                <a:gridCol w="1265778"/>
              </a:tblGrid>
              <a:tr h="360000">
                <a:tc gridSpan="5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جدول شماره </a:t>
                      </a: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 – سنجه چک لیستهای ارزیابی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D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0000">
                <a:tc rowSpan="2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شاخص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90-70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100-90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120-100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140-120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درصد تخفیف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755575" y="1779822"/>
          <a:ext cx="7992889" cy="144000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2943417"/>
                <a:gridCol w="1262368"/>
                <a:gridCol w="1262368"/>
                <a:gridCol w="1262368"/>
                <a:gridCol w="1262368"/>
              </a:tblGrid>
              <a:tr h="360000">
                <a:tc gridSpan="5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جدول شماره </a:t>
                      </a:r>
                      <a:r>
                        <a:rPr lang="fa-IR" sz="1200" kern="1200" dirty="0" smtClean="0">
                          <a:cs typeface="B Titr" pitchFamily="2" charset="-78"/>
                        </a:rPr>
                        <a:t>2 – </a:t>
                      </a:r>
                      <a:r>
                        <a:rPr lang="fa-IR" sz="1200" kern="1200" dirty="0" err="1" smtClean="0">
                          <a:cs typeface="B Titr" pitchFamily="2" charset="-78"/>
                        </a:rPr>
                        <a:t>سنجه</a:t>
                      </a:r>
                      <a:r>
                        <a:rPr lang="fa-IR" sz="1200" kern="1200" baseline="0" dirty="0" smtClean="0">
                          <a:cs typeface="B Titr" pitchFamily="2" charset="-78"/>
                        </a:rPr>
                        <a:t> حمایتی و رقابتی سیستم بانکی </a:t>
                      </a:r>
                      <a:endParaRPr lang="en-US" sz="1200" b="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0000">
                <a:tc rowSpan="2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cs typeface="B Titr" pitchFamily="2" charset="-78"/>
                        </a:rPr>
                        <a:t>شاخص (دارایی ) میلیارد تومان </a:t>
                      </a:r>
                      <a:endParaRPr lang="en-US" sz="1200" b="0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1</a:t>
                      </a:r>
                      <a:endParaRPr lang="en-US" sz="1200" b="0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2</a:t>
                      </a:r>
                      <a:endParaRPr lang="en-US" sz="1200" b="0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3</a:t>
                      </a:r>
                      <a:endParaRPr lang="en-US" sz="1200" b="0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cs typeface="B Titr" pitchFamily="2" charset="-78"/>
                        </a:rPr>
                        <a:t>4</a:t>
                      </a:r>
                      <a:endParaRPr lang="en-US" sz="1200" b="0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60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cs typeface="B Titr" pitchFamily="2" charset="-78"/>
                        </a:rPr>
                        <a:t>10-5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cs typeface="B Titr" pitchFamily="2" charset="-78"/>
                        </a:rPr>
                        <a:t> 5- 2.5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cs typeface="B Titr" pitchFamily="2" charset="-78"/>
                        </a:rPr>
                        <a:t>2.5-  1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cs typeface="B Titr" pitchFamily="2" charset="-78"/>
                        </a:rPr>
                        <a:t>کمتر از  1 </a:t>
                      </a:r>
                      <a:endParaRPr lang="en-US" sz="1200" b="1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cs typeface="B Titr" pitchFamily="2" charset="-78"/>
                        </a:rPr>
                        <a:t>درصد تخفیف</a:t>
                      </a:r>
                      <a:endParaRPr lang="en-US" sz="1200" b="0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cs typeface="B Titr" pitchFamily="2" charset="-78"/>
                        </a:rPr>
                        <a:t>1</a:t>
                      </a:r>
                      <a:r>
                        <a:rPr lang="ar-SA" sz="1200" kern="1200" dirty="0" smtClean="0">
                          <a:cs typeface="B Titr" pitchFamily="2" charset="-78"/>
                        </a:rPr>
                        <a:t>%</a:t>
                      </a:r>
                      <a:endParaRPr lang="en-US" sz="1200" b="0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cs typeface="B Titr" pitchFamily="2" charset="-78"/>
                        </a:rPr>
                        <a:t>2</a:t>
                      </a:r>
                      <a:r>
                        <a:rPr lang="ar-SA" sz="1200" kern="1200" dirty="0" smtClean="0">
                          <a:cs typeface="B Titr" pitchFamily="2" charset="-78"/>
                        </a:rPr>
                        <a:t>%</a:t>
                      </a:r>
                      <a:endParaRPr lang="en-US" sz="1200" b="0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cs typeface="B Titr" pitchFamily="2" charset="-78"/>
                        </a:rPr>
                        <a:t>3</a:t>
                      </a:r>
                      <a:r>
                        <a:rPr lang="ar-SA" sz="1200" kern="1200" dirty="0" smtClean="0">
                          <a:cs typeface="B Titr" pitchFamily="2" charset="-78"/>
                        </a:rPr>
                        <a:t>%</a:t>
                      </a:r>
                      <a:endParaRPr lang="en-US" sz="1200" b="0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cs typeface="B Titr" pitchFamily="2" charset="-78"/>
                        </a:rPr>
                        <a:t>4</a:t>
                      </a:r>
                      <a:r>
                        <a:rPr lang="ar-SA" sz="1200" kern="1200" dirty="0" smtClean="0">
                          <a:cs typeface="B Titr" pitchFamily="2" charset="-78"/>
                        </a:rPr>
                        <a:t>%</a:t>
                      </a:r>
                      <a:endParaRPr lang="en-US" sz="1200" b="0" dirty="0">
                        <a:latin typeface="Calibri"/>
                        <a:ea typeface="Times New Roman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Down Arrow 1">
            <a:hlinkClick r:id="" action="ppaction://hlinkshowjump?jump=nextslide"/>
          </p:cNvPr>
          <p:cNvSpPr/>
          <p:nvPr/>
        </p:nvSpPr>
        <p:spPr>
          <a:xfrm>
            <a:off x="179388" y="3867150"/>
            <a:ext cx="360362" cy="46831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9pPr>
          </a:lstStyle>
          <a:p>
            <a:pPr algn="ctr" eaLnBrk="1" hangingPunct="1">
              <a:defRPr/>
            </a:pPr>
            <a:endParaRPr lang="fa-IR" smtClean="0">
              <a:solidFill>
                <a:srgbClr val="FFFFFF"/>
              </a:solidFill>
              <a:latin typeface="Malgun Gothic" panose="020B0503020000020004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755576" y="1923678"/>
          <a:ext cx="7992889" cy="144000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2411724"/>
                <a:gridCol w="1210928"/>
                <a:gridCol w="1631460"/>
                <a:gridCol w="1474393"/>
                <a:gridCol w="1264384"/>
              </a:tblGrid>
              <a:tr h="360000">
                <a:tc gridSpan="5"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جدول شماره </a:t>
                      </a: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5 – </a:t>
                      </a:r>
                      <a:r>
                        <a:rPr lang="fa-IR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سنجه</a:t>
                      </a: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 ایجاد زیرساخت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D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0000">
                <a:tc rowSpan="2"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شاخص ( سال )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2-1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4-2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6-4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6 وبالاتر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درصد تخفیف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755574" y="267494"/>
          <a:ext cx="7971659" cy="144000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2902731"/>
                <a:gridCol w="1267232"/>
                <a:gridCol w="1267232"/>
                <a:gridCol w="1267232"/>
                <a:gridCol w="1267232"/>
              </a:tblGrid>
              <a:tr h="360000">
                <a:tc gridSpan="5"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جدول شماره </a:t>
                      </a: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 – سنجه مطالبات از سازمانهای دفاعی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D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0000">
                <a:tc rowSpan="2"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شاخص(میلیون تومان )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2000-1000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4000-2000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6000-4000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6000 وبالاتر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درصد تخفیف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</a:t>
                      </a:r>
                      <a:r>
                        <a:rPr lang="ar-S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755575" y="3579862"/>
          <a:ext cx="8064895" cy="144000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2507803"/>
                <a:gridCol w="1389273"/>
                <a:gridCol w="1389273"/>
                <a:gridCol w="1389273"/>
                <a:gridCol w="1389273"/>
              </a:tblGrid>
              <a:tr h="360000">
                <a:tc gridSpan="5"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جدول شماره </a:t>
                      </a: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6 – کسب دانش فنی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D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0000">
                <a:tc rowSpan="2"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شاخص تعداد فناوریهای اکتساب شده </a:t>
                      </a:r>
                      <a:b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</a:b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در پروژه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3-1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6-3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8-6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8 وبالاتر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algn="ctr" defTabSz="914400" rtl="1" eaLnBrk="1" fontAlgn="ctr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درصد تخفیف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</a:t>
                      </a:r>
                      <a:r>
                        <a:rPr lang="ar-S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%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5660" marR="656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U-Turn Arrow 1">
            <a:hlinkClick r:id="rId2" action="ppaction://hlinksldjump"/>
          </p:cNvPr>
          <p:cNvSpPr/>
          <p:nvPr/>
        </p:nvSpPr>
        <p:spPr>
          <a:xfrm rot="10800000">
            <a:off x="107950" y="4227513"/>
            <a:ext cx="431800" cy="360362"/>
          </a:xfrm>
          <a:prstGeom prst="utur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</a:defRPr>
            </a:lvl9pPr>
          </a:lstStyle>
          <a:p>
            <a:pPr algn="ctr" eaLnBrk="1" hangingPunct="1">
              <a:defRPr/>
            </a:pPr>
            <a:endParaRPr lang="fa-IR" smtClean="0">
              <a:latin typeface="Malgun Gothic" panose="020B0503020000020004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6628D9FA-9082-464D-A2CE-B6E75F05F32C}"/>
              </a:ext>
            </a:extLst>
          </p:cNvPr>
          <p:cNvSpPr txBox="1"/>
          <p:nvPr/>
        </p:nvSpPr>
        <p:spPr>
          <a:xfrm>
            <a:off x="2390012" y="147508"/>
            <a:ext cx="4489963" cy="58477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B Titr" pitchFamily="2" charset="-78"/>
              </a:rPr>
              <a:t> </a:t>
            </a:r>
            <a:r>
              <a:rPr lang="fa-IR" sz="3200" dirty="0" smtClean="0">
                <a:solidFill>
                  <a:schemeClr val="accent5">
                    <a:lumMod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B Titr" pitchFamily="2" charset="-78"/>
              </a:rPr>
              <a:t>فهرست مطالب</a:t>
            </a:r>
            <a:endParaRPr lang="en-US" sz="3200" dirty="0">
              <a:solidFill>
                <a:schemeClr val="accent5">
                  <a:lumMod val="50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B Titr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180747D9-A543-47CC-8104-85E8303DCE96}"/>
              </a:ext>
            </a:extLst>
          </p:cNvPr>
          <p:cNvCxnSpPr>
            <a:cxnSpLocks/>
          </p:cNvCxnSpPr>
          <p:nvPr/>
        </p:nvCxnSpPr>
        <p:spPr>
          <a:xfrm flipH="1">
            <a:off x="5137459" y="232018"/>
            <a:ext cx="24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65"/>
          <p:cNvGrpSpPr/>
          <p:nvPr/>
        </p:nvGrpSpPr>
        <p:grpSpPr>
          <a:xfrm rot="10800000">
            <a:off x="1428728" y="1000114"/>
            <a:ext cx="2466257" cy="2394584"/>
            <a:chOff x="5180055" y="2467923"/>
            <a:chExt cx="2466257" cy="2394584"/>
          </a:xfrm>
        </p:grpSpPr>
        <p:sp>
          <p:nvSpPr>
            <p:cNvPr id="67" name="Freeform 16"/>
            <p:cNvSpPr>
              <a:spLocks/>
            </p:cNvSpPr>
            <p:nvPr/>
          </p:nvSpPr>
          <p:spPr bwMode="auto">
            <a:xfrm>
              <a:off x="5180055" y="2467923"/>
              <a:ext cx="2466257" cy="2394584"/>
            </a:xfrm>
            <a:custGeom>
              <a:avLst/>
              <a:gdLst>
                <a:gd name="T0" fmla="*/ 683 w 1366"/>
                <a:gd name="T1" fmla="*/ 1364 h 1364"/>
                <a:gd name="T2" fmla="*/ 1366 w 1366"/>
                <a:gd name="T3" fmla="*/ 681 h 1364"/>
                <a:gd name="T4" fmla="*/ 1118 w 1366"/>
                <a:gd name="T5" fmla="*/ 435 h 1364"/>
                <a:gd name="T6" fmla="*/ 1151 w 1366"/>
                <a:gd name="T7" fmla="*/ 194 h 1364"/>
                <a:gd name="T8" fmla="*/ 910 w 1366"/>
                <a:gd name="T9" fmla="*/ 225 h 1364"/>
                <a:gd name="T10" fmla="*/ 683 w 1366"/>
                <a:gd name="T11" fmla="*/ 0 h 1364"/>
                <a:gd name="T12" fmla="*/ 466 w 1366"/>
                <a:gd name="T13" fmla="*/ 215 h 1364"/>
                <a:gd name="T14" fmla="*/ 501 w 1366"/>
                <a:gd name="T15" fmla="*/ 480 h 1364"/>
                <a:gd name="T16" fmla="*/ 237 w 1366"/>
                <a:gd name="T17" fmla="*/ 445 h 1364"/>
                <a:gd name="T18" fmla="*/ 0 w 1366"/>
                <a:gd name="T19" fmla="*/ 681 h 1364"/>
                <a:gd name="T20" fmla="*/ 683 w 1366"/>
                <a:gd name="T21" fmla="*/ 1364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6" h="1364">
                  <a:moveTo>
                    <a:pt x="683" y="1364"/>
                  </a:moveTo>
                  <a:lnTo>
                    <a:pt x="1366" y="681"/>
                  </a:lnTo>
                  <a:lnTo>
                    <a:pt x="1118" y="435"/>
                  </a:lnTo>
                  <a:lnTo>
                    <a:pt x="1151" y="194"/>
                  </a:lnTo>
                  <a:lnTo>
                    <a:pt x="910" y="225"/>
                  </a:lnTo>
                  <a:lnTo>
                    <a:pt x="683" y="0"/>
                  </a:lnTo>
                  <a:lnTo>
                    <a:pt x="466" y="215"/>
                  </a:lnTo>
                  <a:lnTo>
                    <a:pt x="501" y="480"/>
                  </a:lnTo>
                  <a:lnTo>
                    <a:pt x="237" y="445"/>
                  </a:lnTo>
                  <a:lnTo>
                    <a:pt x="0" y="681"/>
                  </a:lnTo>
                  <a:lnTo>
                    <a:pt x="683" y="136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dirty="0"/>
            </a:p>
          </p:txBody>
        </p:sp>
        <p:sp>
          <p:nvSpPr>
            <p:cNvPr id="71" name="TextBox 70">
              <a:extLst>
                <a:ext uri="{FF2B5EF4-FFF2-40B4-BE49-F238E27FC236}">
                  <a16:creationId xmlns="" xmlns:a16="http://schemas.microsoft.com/office/drawing/2014/main" id="{2BB1A9F6-B9B0-433D-8448-0273F14ACAC8}"/>
                </a:ext>
              </a:extLst>
            </p:cNvPr>
            <p:cNvSpPr txBox="1"/>
            <p:nvPr/>
          </p:nvSpPr>
          <p:spPr>
            <a:xfrm rot="10800000">
              <a:off x="5795736" y="4127256"/>
              <a:ext cx="1222347" cy="31821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fa-IR" sz="1400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B Titr" pitchFamily="2" charset="-78"/>
                </a:rPr>
                <a:t>مستندات</a:t>
              </a:r>
              <a:endParaRPr lang="id-ID" sz="14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="" xmlns:a16="http://schemas.microsoft.com/office/drawing/2014/main" id="{4F1D83ED-BE71-45CE-BEE2-BC548026E924}"/>
                </a:ext>
              </a:extLst>
            </p:cNvPr>
            <p:cNvSpPr/>
            <p:nvPr/>
          </p:nvSpPr>
          <p:spPr>
            <a:xfrm>
              <a:off x="6151878" y="2642047"/>
              <a:ext cx="562947" cy="547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="" xmlns:a16="http://schemas.microsoft.com/office/drawing/2014/main" id="{7E7D081B-6A76-4531-A472-26F1078C79E4}"/>
                </a:ext>
              </a:extLst>
            </p:cNvPr>
            <p:cNvSpPr/>
            <p:nvPr/>
          </p:nvSpPr>
          <p:spPr>
            <a:xfrm rot="10800000">
              <a:off x="5511152" y="3397837"/>
              <a:ext cx="1760466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>
                <a:lnSpc>
                  <a:spcPct val="120000"/>
                </a:lnSpc>
              </a:pPr>
              <a:r>
                <a:rPr lang="fa-IR" sz="1200" dirty="0" smtClean="0">
                  <a:solidFill>
                    <a:schemeClr val="bg1"/>
                  </a:solidFill>
                  <a:latin typeface="+mj-lt"/>
                  <a:cs typeface="B Koodak" pitchFamily="2" charset="-78"/>
                </a:rPr>
                <a:t>قرارداد شرکت</a:t>
              </a:r>
            </a:p>
            <a:p>
              <a:pPr algn="ctr" rtl="1">
                <a:lnSpc>
                  <a:spcPct val="120000"/>
                </a:lnSpc>
              </a:pPr>
              <a:r>
                <a:rPr lang="fa-IR" sz="1200" dirty="0" smtClean="0">
                  <a:solidFill>
                    <a:schemeClr val="bg1"/>
                  </a:solidFill>
                  <a:latin typeface="+mj-lt"/>
                  <a:cs typeface="B Koodak" pitchFamily="2" charset="-78"/>
                </a:rPr>
                <a:t>گواهی نامه سمتا</a:t>
              </a:r>
            </a:p>
            <a:p>
              <a:pPr algn="ctr" rtl="1">
                <a:lnSpc>
                  <a:spcPct val="120000"/>
                </a:lnSpc>
              </a:pPr>
              <a:r>
                <a:rPr lang="fa-IR" sz="1200" dirty="0" smtClean="0">
                  <a:solidFill>
                    <a:schemeClr val="bg1"/>
                  </a:solidFill>
                  <a:latin typeface="+mj-lt"/>
                  <a:cs typeface="B Koodak" pitchFamily="2" charset="-78"/>
                </a:rPr>
                <a:t>نامه درخواست شرکت</a:t>
              </a:r>
              <a:endParaRPr lang="id-ID" sz="1200" dirty="0">
                <a:solidFill>
                  <a:schemeClr val="bg1"/>
                </a:solidFill>
                <a:latin typeface="+mj-lt"/>
                <a:cs typeface="B Koodak" pitchFamily="2" charset="-78"/>
              </a:endParaRPr>
            </a:p>
          </p:txBody>
        </p:sp>
      </p:grpSp>
      <p:grpSp>
        <p:nvGrpSpPr>
          <p:cNvPr id="3" name="Group 77"/>
          <p:cNvGrpSpPr/>
          <p:nvPr/>
        </p:nvGrpSpPr>
        <p:grpSpPr>
          <a:xfrm rot="894473">
            <a:off x="3981320" y="990839"/>
            <a:ext cx="2462645" cy="2394584"/>
            <a:chOff x="4408754" y="1739544"/>
            <a:chExt cx="2462645" cy="2394584"/>
          </a:xfrm>
        </p:grpSpPr>
        <p:sp>
          <p:nvSpPr>
            <p:cNvPr id="79" name="Freeform 15"/>
            <p:cNvSpPr>
              <a:spLocks/>
            </p:cNvSpPr>
            <p:nvPr/>
          </p:nvSpPr>
          <p:spPr bwMode="auto">
            <a:xfrm rot="9905527">
              <a:off x="4408754" y="1739544"/>
              <a:ext cx="2462645" cy="2394584"/>
            </a:xfrm>
            <a:custGeom>
              <a:avLst/>
              <a:gdLst>
                <a:gd name="T0" fmla="*/ 681 w 1364"/>
                <a:gd name="T1" fmla="*/ 1364 h 1364"/>
                <a:gd name="T2" fmla="*/ 1364 w 1364"/>
                <a:gd name="T3" fmla="*/ 681 h 1364"/>
                <a:gd name="T4" fmla="*/ 1118 w 1364"/>
                <a:gd name="T5" fmla="*/ 435 h 1364"/>
                <a:gd name="T6" fmla="*/ 1149 w 1364"/>
                <a:gd name="T7" fmla="*/ 194 h 1364"/>
                <a:gd name="T8" fmla="*/ 908 w 1364"/>
                <a:gd name="T9" fmla="*/ 225 h 1364"/>
                <a:gd name="T10" fmla="*/ 681 w 1364"/>
                <a:gd name="T11" fmla="*/ 0 h 1364"/>
                <a:gd name="T12" fmla="*/ 466 w 1364"/>
                <a:gd name="T13" fmla="*/ 215 h 1364"/>
                <a:gd name="T14" fmla="*/ 499 w 1364"/>
                <a:gd name="T15" fmla="*/ 480 h 1364"/>
                <a:gd name="T16" fmla="*/ 236 w 1364"/>
                <a:gd name="T17" fmla="*/ 445 h 1364"/>
                <a:gd name="T18" fmla="*/ 0 w 1364"/>
                <a:gd name="T19" fmla="*/ 681 h 1364"/>
                <a:gd name="T20" fmla="*/ 681 w 1364"/>
                <a:gd name="T21" fmla="*/ 1364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4" h="1364">
                  <a:moveTo>
                    <a:pt x="681" y="1364"/>
                  </a:moveTo>
                  <a:lnTo>
                    <a:pt x="1364" y="681"/>
                  </a:lnTo>
                  <a:lnTo>
                    <a:pt x="1118" y="435"/>
                  </a:lnTo>
                  <a:lnTo>
                    <a:pt x="1149" y="194"/>
                  </a:lnTo>
                  <a:lnTo>
                    <a:pt x="908" y="225"/>
                  </a:lnTo>
                  <a:lnTo>
                    <a:pt x="681" y="0"/>
                  </a:lnTo>
                  <a:lnTo>
                    <a:pt x="466" y="215"/>
                  </a:lnTo>
                  <a:lnTo>
                    <a:pt x="499" y="480"/>
                  </a:lnTo>
                  <a:lnTo>
                    <a:pt x="236" y="445"/>
                  </a:lnTo>
                  <a:lnTo>
                    <a:pt x="0" y="681"/>
                  </a:lnTo>
                  <a:lnTo>
                    <a:pt x="681" y="136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TextBox 79">
              <a:extLst>
                <a:ext uri="{FF2B5EF4-FFF2-40B4-BE49-F238E27FC236}">
                  <a16:creationId xmlns="" xmlns:a16="http://schemas.microsoft.com/office/drawing/2014/main" id="{F50CCAC7-6484-48FA-BCAA-D2BAC5B777A8}"/>
                </a:ext>
              </a:extLst>
            </p:cNvPr>
            <p:cNvSpPr txBox="1"/>
            <p:nvPr/>
          </p:nvSpPr>
          <p:spPr>
            <a:xfrm rot="20705527">
              <a:off x="4909173" y="2328008"/>
              <a:ext cx="1222347" cy="31821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>
              <a:defPPr>
                <a:defRPr lang="ko-KR"/>
              </a:defPPr>
              <a:lvl1pPr algn="ctr">
                <a:defRPr sz="1400" b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B Titr" pitchFamily="2" charset="-78"/>
                </a:defRPr>
              </a:lvl1pPr>
            </a:lstStyle>
            <a:p>
              <a:r>
                <a:rPr lang="fa-IR" dirty="0"/>
                <a:t>ارزیابی کلی</a:t>
              </a:r>
              <a:endParaRPr lang="id-ID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="" xmlns:a16="http://schemas.microsoft.com/office/drawing/2014/main" id="{0A96AE36-D845-4ADE-949A-7FDB3C42C560}"/>
                </a:ext>
              </a:extLst>
            </p:cNvPr>
            <p:cNvSpPr/>
            <p:nvPr/>
          </p:nvSpPr>
          <p:spPr>
            <a:xfrm rot="20705527">
              <a:off x="4783469" y="2666209"/>
              <a:ext cx="176046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a-IR" sz="1200" dirty="0" smtClean="0">
                  <a:solidFill>
                    <a:schemeClr val="bg1"/>
                  </a:solidFill>
                  <a:latin typeface="+mj-lt"/>
                  <a:cs typeface="B Koodak" pitchFamily="2" charset="-78"/>
                </a:rPr>
                <a:t>ارزیابی مالی</a:t>
              </a:r>
            </a:p>
            <a:p>
              <a:pPr algn="ctr">
                <a:lnSpc>
                  <a:spcPct val="120000"/>
                </a:lnSpc>
              </a:pPr>
              <a:r>
                <a:rPr lang="fa-IR" sz="1200" dirty="0" smtClean="0">
                  <a:solidFill>
                    <a:schemeClr val="bg1"/>
                  </a:solidFill>
                  <a:latin typeface="+mj-lt"/>
                  <a:cs typeface="B Koodak" pitchFamily="2" charset="-78"/>
                </a:rPr>
                <a:t>ارزیابی اقتصادی</a:t>
              </a:r>
              <a:endParaRPr lang="id-ID" sz="1200" dirty="0">
                <a:solidFill>
                  <a:schemeClr val="bg1"/>
                </a:solidFill>
                <a:latin typeface="+mj-lt"/>
                <a:cs typeface="B Koodak" pitchFamily="2" charset="-78"/>
              </a:endParaRPr>
            </a:p>
          </p:txBody>
        </p:sp>
        <p:grpSp>
          <p:nvGrpSpPr>
            <p:cNvPr id="4" name="Group 81">
              <a:extLst>
                <a:ext uri="{FF2B5EF4-FFF2-40B4-BE49-F238E27FC236}">
                  <a16:creationId xmlns="" xmlns:a16="http://schemas.microsoft.com/office/drawing/2014/main" id="{FFD885C4-18E9-4899-AA0C-5DC2FC002693}"/>
                </a:ext>
              </a:extLst>
            </p:cNvPr>
            <p:cNvGrpSpPr/>
            <p:nvPr/>
          </p:nvGrpSpPr>
          <p:grpSpPr>
            <a:xfrm rot="20898675">
              <a:off x="5397810" y="2329780"/>
              <a:ext cx="624693" cy="1604557"/>
              <a:chOff x="5358695" y="3603269"/>
              <a:chExt cx="646259" cy="1707132"/>
            </a:xfrm>
          </p:grpSpPr>
          <p:sp>
            <p:nvSpPr>
              <p:cNvPr id="83" name="Oval 82">
                <a:extLst>
                  <a:ext uri="{FF2B5EF4-FFF2-40B4-BE49-F238E27FC236}">
                    <a16:creationId xmlns="" xmlns:a16="http://schemas.microsoft.com/office/drawing/2014/main" id="{735E81A3-EA0E-4402-910D-EC8C6319C6B4}"/>
                  </a:ext>
                </a:extLst>
              </p:cNvPr>
              <p:cNvSpPr/>
              <p:nvPr/>
            </p:nvSpPr>
            <p:spPr>
              <a:xfrm rot="11017562">
                <a:off x="5422572" y="4728019"/>
                <a:ext cx="582382" cy="5823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72">
                <a:extLst>
                  <a:ext uri="{FF2B5EF4-FFF2-40B4-BE49-F238E27FC236}">
                    <a16:creationId xmlns="" xmlns:a16="http://schemas.microsoft.com/office/drawing/2014/main" id="{384AE307-FEA0-4194-A030-D52AF981A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8695" y="3603269"/>
                <a:ext cx="67618" cy="162835"/>
              </a:xfrm>
              <a:custGeom>
                <a:avLst/>
                <a:gdLst>
                  <a:gd name="T0" fmla="*/ 16 w 46"/>
                  <a:gd name="T1" fmla="*/ 110 h 110"/>
                  <a:gd name="T2" fmla="*/ 0 w 46"/>
                  <a:gd name="T3" fmla="*/ 93 h 110"/>
                  <a:gd name="T4" fmla="*/ 34 w 46"/>
                  <a:gd name="T5" fmla="*/ 39 h 110"/>
                  <a:gd name="T6" fmla="*/ 33 w 46"/>
                  <a:gd name="T7" fmla="*/ 24 h 110"/>
                  <a:gd name="T8" fmla="*/ 18 w 46"/>
                  <a:gd name="T9" fmla="*/ 10 h 110"/>
                  <a:gd name="T10" fmla="*/ 15 w 46"/>
                  <a:gd name="T11" fmla="*/ 10 h 110"/>
                  <a:gd name="T12" fmla="*/ 8 w 46"/>
                  <a:gd name="T13" fmla="*/ 16 h 110"/>
                  <a:gd name="T14" fmla="*/ 2 w 46"/>
                  <a:gd name="T15" fmla="*/ 11 h 110"/>
                  <a:gd name="T16" fmla="*/ 9 w 46"/>
                  <a:gd name="T17" fmla="*/ 4 h 110"/>
                  <a:gd name="T18" fmla="*/ 24 w 46"/>
                  <a:gd name="T19" fmla="*/ 4 h 110"/>
                  <a:gd name="T20" fmla="*/ 38 w 46"/>
                  <a:gd name="T21" fmla="*/ 18 h 110"/>
                  <a:gd name="T22" fmla="*/ 41 w 46"/>
                  <a:gd name="T23" fmla="*/ 44 h 110"/>
                  <a:gd name="T24" fmla="*/ 10 w 46"/>
                  <a:gd name="T25" fmla="*/ 92 h 110"/>
                  <a:gd name="T26" fmla="*/ 22 w 46"/>
                  <a:gd name="T27" fmla="*/ 104 h 110"/>
                  <a:gd name="T28" fmla="*/ 16 w 46"/>
                  <a:gd name="T2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110">
                    <a:moveTo>
                      <a:pt x="16" y="110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7" y="34"/>
                      <a:pt x="37" y="28"/>
                      <a:pt x="33" y="24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6" y="9"/>
                      <a:pt x="15" y="1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3" y="0"/>
                      <a:pt x="20" y="0"/>
                      <a:pt x="24" y="4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45" y="25"/>
                      <a:pt x="46" y="36"/>
                      <a:pt x="41" y="44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22" y="104"/>
                      <a:pt x="22" y="104"/>
                      <a:pt x="22" y="104"/>
                    </a:cubicBezTo>
                    <a:lnTo>
                      <a:pt x="16" y="1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" name="Group 87"/>
          <p:cNvGrpSpPr/>
          <p:nvPr/>
        </p:nvGrpSpPr>
        <p:grpSpPr>
          <a:xfrm rot="10800000">
            <a:off x="6570239" y="915566"/>
            <a:ext cx="2466257" cy="2394584"/>
            <a:chOff x="89711" y="2481422"/>
            <a:chExt cx="2466257" cy="2394584"/>
          </a:xfrm>
        </p:grpSpPr>
        <p:sp>
          <p:nvSpPr>
            <p:cNvPr id="89" name="Freeform 13"/>
            <p:cNvSpPr>
              <a:spLocks/>
            </p:cNvSpPr>
            <p:nvPr/>
          </p:nvSpPr>
          <p:spPr bwMode="auto">
            <a:xfrm>
              <a:off x="89711" y="2481422"/>
              <a:ext cx="2466257" cy="2394584"/>
            </a:xfrm>
            <a:custGeom>
              <a:avLst/>
              <a:gdLst>
                <a:gd name="T0" fmla="*/ 1151 w 1366"/>
                <a:gd name="T1" fmla="*/ 194 h 1364"/>
                <a:gd name="T2" fmla="*/ 910 w 1366"/>
                <a:gd name="T3" fmla="*/ 225 h 1364"/>
                <a:gd name="T4" fmla="*/ 683 w 1366"/>
                <a:gd name="T5" fmla="*/ 0 h 1364"/>
                <a:gd name="T6" fmla="*/ 0 w 1366"/>
                <a:gd name="T7" fmla="*/ 681 h 1364"/>
                <a:gd name="T8" fmla="*/ 683 w 1366"/>
                <a:gd name="T9" fmla="*/ 1364 h 1364"/>
                <a:gd name="T10" fmla="*/ 1366 w 1366"/>
                <a:gd name="T11" fmla="*/ 681 h 1364"/>
                <a:gd name="T12" fmla="*/ 1118 w 1366"/>
                <a:gd name="T13" fmla="*/ 435 h 1364"/>
                <a:gd name="T14" fmla="*/ 1151 w 1366"/>
                <a:gd name="T15" fmla="*/ 194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6" h="1364">
                  <a:moveTo>
                    <a:pt x="1151" y="194"/>
                  </a:moveTo>
                  <a:lnTo>
                    <a:pt x="910" y="225"/>
                  </a:lnTo>
                  <a:lnTo>
                    <a:pt x="683" y="0"/>
                  </a:lnTo>
                  <a:lnTo>
                    <a:pt x="0" y="681"/>
                  </a:lnTo>
                  <a:lnTo>
                    <a:pt x="683" y="1364"/>
                  </a:lnTo>
                  <a:lnTo>
                    <a:pt x="1366" y="681"/>
                  </a:lnTo>
                  <a:lnTo>
                    <a:pt x="1118" y="435"/>
                  </a:lnTo>
                  <a:lnTo>
                    <a:pt x="1151" y="1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TextBox 89">
              <a:extLst>
                <a:ext uri="{FF2B5EF4-FFF2-40B4-BE49-F238E27FC236}">
                  <a16:creationId xmlns="" xmlns:a16="http://schemas.microsoft.com/office/drawing/2014/main" id="{9E75A4AB-C838-4CAC-B676-E37B3CB85716}"/>
                </a:ext>
              </a:extLst>
            </p:cNvPr>
            <p:cNvSpPr txBox="1"/>
            <p:nvPr/>
          </p:nvSpPr>
          <p:spPr>
            <a:xfrm rot="10800000">
              <a:off x="739536" y="4049174"/>
              <a:ext cx="1222347" cy="31821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fa-IR" sz="1600" b="1" dirty="0" smtClean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B Titr" pitchFamily="2" charset="-78"/>
                </a:rPr>
                <a:t>معرفی شرکت</a:t>
              </a:r>
              <a:endParaRPr lang="id-ID" sz="1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="" xmlns:a16="http://schemas.microsoft.com/office/drawing/2014/main" id="{EF124B8F-EDC7-44D5-ACC1-38830474079F}"/>
                </a:ext>
              </a:extLst>
            </p:cNvPr>
            <p:cNvSpPr/>
            <p:nvPr/>
          </p:nvSpPr>
          <p:spPr>
            <a:xfrm rot="11824103">
              <a:off x="1043004" y="2673879"/>
              <a:ext cx="562947" cy="547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1"/>
          <p:cNvGrpSpPr/>
          <p:nvPr/>
        </p:nvGrpSpPr>
        <p:grpSpPr>
          <a:xfrm>
            <a:off x="5274095" y="2214560"/>
            <a:ext cx="2466257" cy="2398096"/>
            <a:chOff x="5274095" y="2214560"/>
            <a:chExt cx="2466257" cy="2398096"/>
          </a:xfrm>
        </p:grpSpPr>
        <p:sp>
          <p:nvSpPr>
            <p:cNvPr id="100" name="Freeform 99"/>
            <p:cNvSpPr>
              <a:spLocks/>
            </p:cNvSpPr>
            <p:nvPr/>
          </p:nvSpPr>
          <p:spPr bwMode="auto">
            <a:xfrm rot="10800000">
              <a:off x="5274095" y="2214560"/>
              <a:ext cx="2466257" cy="2398096"/>
            </a:xfrm>
            <a:custGeom>
              <a:avLst/>
              <a:gdLst>
                <a:gd name="T0" fmla="*/ 931 w 1366"/>
                <a:gd name="T1" fmla="*/ 1118 h 1366"/>
                <a:gd name="T2" fmla="*/ 1170 w 1366"/>
                <a:gd name="T3" fmla="*/ 1151 h 1366"/>
                <a:gd name="T4" fmla="*/ 1139 w 1366"/>
                <a:gd name="T5" fmla="*/ 910 h 1366"/>
                <a:gd name="T6" fmla="*/ 1366 w 1366"/>
                <a:gd name="T7" fmla="*/ 683 h 1366"/>
                <a:gd name="T8" fmla="*/ 683 w 1366"/>
                <a:gd name="T9" fmla="*/ 0 h 1366"/>
                <a:gd name="T10" fmla="*/ 0 w 1366"/>
                <a:gd name="T11" fmla="*/ 683 h 1366"/>
                <a:gd name="T12" fmla="*/ 217 w 1366"/>
                <a:gd name="T13" fmla="*/ 901 h 1366"/>
                <a:gd name="T14" fmla="*/ 480 w 1366"/>
                <a:gd name="T15" fmla="*/ 865 h 1366"/>
                <a:gd name="T16" fmla="*/ 446 w 1366"/>
                <a:gd name="T17" fmla="*/ 1130 h 1366"/>
                <a:gd name="T18" fmla="*/ 683 w 1366"/>
                <a:gd name="T19" fmla="*/ 1366 h 1366"/>
                <a:gd name="T20" fmla="*/ 931 w 1366"/>
                <a:gd name="T21" fmla="*/ 1118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6" h="1366">
                  <a:moveTo>
                    <a:pt x="931" y="1118"/>
                  </a:moveTo>
                  <a:lnTo>
                    <a:pt x="1170" y="1151"/>
                  </a:lnTo>
                  <a:lnTo>
                    <a:pt x="1139" y="910"/>
                  </a:lnTo>
                  <a:lnTo>
                    <a:pt x="1366" y="683"/>
                  </a:lnTo>
                  <a:lnTo>
                    <a:pt x="683" y="0"/>
                  </a:lnTo>
                  <a:lnTo>
                    <a:pt x="0" y="683"/>
                  </a:lnTo>
                  <a:lnTo>
                    <a:pt x="217" y="901"/>
                  </a:lnTo>
                  <a:lnTo>
                    <a:pt x="480" y="865"/>
                  </a:lnTo>
                  <a:lnTo>
                    <a:pt x="446" y="1130"/>
                  </a:lnTo>
                  <a:lnTo>
                    <a:pt x="683" y="1366"/>
                  </a:lnTo>
                  <a:lnTo>
                    <a:pt x="931" y="11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="" xmlns:a16="http://schemas.microsoft.com/office/drawing/2014/main" id="{76731880-B379-4FAF-81B7-4800E989F287}"/>
                </a:ext>
              </a:extLst>
            </p:cNvPr>
            <p:cNvSpPr txBox="1"/>
            <p:nvPr/>
          </p:nvSpPr>
          <p:spPr>
            <a:xfrm>
              <a:off x="5724128" y="2787774"/>
              <a:ext cx="1222347" cy="31821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fa-IR" sz="1400" b="1" dirty="0" smtClean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B Titr" pitchFamily="2" charset="-78"/>
                </a:rPr>
                <a:t>معرفی محصول</a:t>
              </a:r>
              <a:endParaRPr lang="id-ID" sz="14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="" xmlns:a16="http://schemas.microsoft.com/office/drawing/2014/main" id="{882AC412-6F0C-4742-90C3-5A8219D4837A}"/>
                </a:ext>
              </a:extLst>
            </p:cNvPr>
            <p:cNvSpPr/>
            <p:nvPr/>
          </p:nvSpPr>
          <p:spPr>
            <a:xfrm>
              <a:off x="5474907" y="3260355"/>
              <a:ext cx="19054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a-IR" sz="1200" dirty="0" smtClean="0">
                  <a:solidFill>
                    <a:schemeClr val="bg1"/>
                  </a:solidFill>
                  <a:cs typeface="B Koodak" pitchFamily="2" charset="-78"/>
                </a:rPr>
                <a:t>مشخصات وویژگی </a:t>
              </a:r>
              <a:r>
                <a:rPr lang="fa-IR" sz="1200" dirty="0">
                  <a:solidFill>
                    <a:schemeClr val="bg1"/>
                  </a:solidFill>
                  <a:cs typeface="B Koodak" pitchFamily="2" charset="-78"/>
                </a:rPr>
                <a:t>های محصول</a:t>
              </a:r>
            </a:p>
            <a:p>
              <a:pPr algn="ctr">
                <a:lnSpc>
                  <a:spcPct val="120000"/>
                </a:lnSpc>
              </a:pPr>
              <a:r>
                <a:rPr lang="fa-IR" sz="1200" dirty="0">
                  <a:solidFill>
                    <a:schemeClr val="bg1"/>
                  </a:solidFill>
                  <a:cs typeface="B Koodak" pitchFamily="2" charset="-78"/>
                </a:rPr>
                <a:t>ضرورت اجرای طرح</a:t>
              </a:r>
            </a:p>
          </p:txBody>
        </p:sp>
        <p:sp>
          <p:nvSpPr>
            <p:cNvPr id="103" name="Oval 102">
              <a:extLst>
                <a:ext uri="{FF2B5EF4-FFF2-40B4-BE49-F238E27FC236}">
                  <a16:creationId xmlns="" xmlns:a16="http://schemas.microsoft.com/office/drawing/2014/main" id="{33667F10-009D-4D57-8C9B-C199B999FFC4}"/>
                </a:ext>
              </a:extLst>
            </p:cNvPr>
            <p:cNvSpPr/>
            <p:nvPr/>
          </p:nvSpPr>
          <p:spPr>
            <a:xfrm rot="11660668">
              <a:off x="6215209" y="3835366"/>
              <a:ext cx="562947" cy="547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108"/>
          <p:cNvGrpSpPr/>
          <p:nvPr/>
        </p:nvGrpSpPr>
        <p:grpSpPr>
          <a:xfrm rot="10800000">
            <a:off x="2685419" y="2261886"/>
            <a:ext cx="2462645" cy="2398096"/>
            <a:chOff x="4027009" y="1166499"/>
            <a:chExt cx="2462645" cy="2398096"/>
          </a:xfrm>
        </p:grpSpPr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4027009" y="1166499"/>
              <a:ext cx="2462645" cy="2398096"/>
            </a:xfrm>
            <a:custGeom>
              <a:avLst/>
              <a:gdLst>
                <a:gd name="T0" fmla="*/ 929 w 1364"/>
                <a:gd name="T1" fmla="*/ 1118 h 1366"/>
                <a:gd name="T2" fmla="*/ 1170 w 1364"/>
                <a:gd name="T3" fmla="*/ 1151 h 1366"/>
                <a:gd name="T4" fmla="*/ 1139 w 1364"/>
                <a:gd name="T5" fmla="*/ 910 h 1366"/>
                <a:gd name="T6" fmla="*/ 1364 w 1364"/>
                <a:gd name="T7" fmla="*/ 683 h 1366"/>
                <a:gd name="T8" fmla="*/ 683 w 1364"/>
                <a:gd name="T9" fmla="*/ 0 h 1366"/>
                <a:gd name="T10" fmla="*/ 0 w 1364"/>
                <a:gd name="T11" fmla="*/ 683 h 1366"/>
                <a:gd name="T12" fmla="*/ 218 w 1364"/>
                <a:gd name="T13" fmla="*/ 901 h 1366"/>
                <a:gd name="T14" fmla="*/ 480 w 1364"/>
                <a:gd name="T15" fmla="*/ 865 h 1366"/>
                <a:gd name="T16" fmla="*/ 445 w 1364"/>
                <a:gd name="T17" fmla="*/ 1130 h 1366"/>
                <a:gd name="T18" fmla="*/ 683 w 1364"/>
                <a:gd name="T19" fmla="*/ 1366 h 1366"/>
                <a:gd name="T20" fmla="*/ 929 w 1364"/>
                <a:gd name="T21" fmla="*/ 1118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4" h="1366">
                  <a:moveTo>
                    <a:pt x="929" y="1118"/>
                  </a:moveTo>
                  <a:lnTo>
                    <a:pt x="1170" y="1151"/>
                  </a:lnTo>
                  <a:lnTo>
                    <a:pt x="1139" y="910"/>
                  </a:lnTo>
                  <a:lnTo>
                    <a:pt x="1364" y="683"/>
                  </a:lnTo>
                  <a:lnTo>
                    <a:pt x="683" y="0"/>
                  </a:lnTo>
                  <a:lnTo>
                    <a:pt x="0" y="683"/>
                  </a:lnTo>
                  <a:lnTo>
                    <a:pt x="218" y="901"/>
                  </a:lnTo>
                  <a:lnTo>
                    <a:pt x="480" y="865"/>
                  </a:lnTo>
                  <a:lnTo>
                    <a:pt x="445" y="1130"/>
                  </a:lnTo>
                  <a:lnTo>
                    <a:pt x="683" y="1366"/>
                  </a:lnTo>
                  <a:lnTo>
                    <a:pt x="929" y="11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TextBox 110">
              <a:extLst>
                <a:ext uri="{FF2B5EF4-FFF2-40B4-BE49-F238E27FC236}">
                  <a16:creationId xmlns="" xmlns:a16="http://schemas.microsoft.com/office/drawing/2014/main" id="{A53D2C2D-1108-4FB5-B470-AEF90AE7685A}"/>
                </a:ext>
              </a:extLst>
            </p:cNvPr>
            <p:cNvSpPr txBox="1"/>
            <p:nvPr/>
          </p:nvSpPr>
          <p:spPr>
            <a:xfrm rot="10800000">
              <a:off x="4676870" y="2936519"/>
              <a:ext cx="1222347" cy="31821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>
              <a:defPPr>
                <a:defRPr lang="ko-KR"/>
              </a:defPPr>
              <a:lvl1pPr algn="ctr">
                <a:defRPr sz="1400" b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B Titr" pitchFamily="2" charset="-78"/>
                </a:defRPr>
              </a:lvl1pPr>
            </a:lstStyle>
            <a:p>
              <a:r>
                <a:rPr lang="fa-IR" dirty="0"/>
                <a:t>استعلام</a:t>
              </a:r>
              <a:endParaRPr lang="id-ID" dirty="0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="" xmlns:a16="http://schemas.microsoft.com/office/drawing/2014/main" id="{DF46DE3F-19DB-4040-94C0-89DB6F716658}"/>
                </a:ext>
              </a:extLst>
            </p:cNvPr>
            <p:cNvSpPr/>
            <p:nvPr/>
          </p:nvSpPr>
          <p:spPr>
            <a:xfrm rot="10800000">
              <a:off x="4387049" y="2436743"/>
              <a:ext cx="1760466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a-IR" sz="1200" dirty="0" smtClean="0">
                  <a:solidFill>
                    <a:schemeClr val="bg1"/>
                  </a:solidFill>
                  <a:latin typeface="+mj-lt"/>
                  <a:cs typeface="B Koodak" pitchFamily="2" charset="-78"/>
                </a:rPr>
                <a:t>استعلام صنعت</a:t>
              </a:r>
              <a:endParaRPr lang="id-ID" sz="1200" dirty="0">
                <a:solidFill>
                  <a:schemeClr val="bg1"/>
                </a:solidFill>
                <a:latin typeface="+mj-lt"/>
                <a:cs typeface="B Koodak" pitchFamily="2" charset="-78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="" xmlns:a16="http://schemas.microsoft.com/office/drawing/2014/main" id="{23A3095F-D5D9-449D-B692-7950D93FB099}"/>
                </a:ext>
              </a:extLst>
            </p:cNvPr>
            <p:cNvSpPr/>
            <p:nvPr/>
          </p:nvSpPr>
          <p:spPr>
            <a:xfrm>
              <a:off x="4976859" y="1339190"/>
              <a:ext cx="562947" cy="547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116"/>
          <p:cNvGrpSpPr/>
          <p:nvPr/>
        </p:nvGrpSpPr>
        <p:grpSpPr>
          <a:xfrm>
            <a:off x="107504" y="2261886"/>
            <a:ext cx="2462645" cy="2398096"/>
            <a:chOff x="3595680" y="225189"/>
            <a:chExt cx="2462645" cy="2398096"/>
          </a:xfrm>
        </p:grpSpPr>
        <p:sp>
          <p:nvSpPr>
            <p:cNvPr id="118" name="Freeform 18">
              <a:extLst>
                <a:ext uri="{FF2B5EF4-FFF2-40B4-BE49-F238E27FC236}">
                  <a16:creationId xmlns="" xmlns:a16="http://schemas.microsoft.com/office/drawing/2014/main" id="{7DB08536-E874-45A1-90AF-A0E5B7D17DEC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595680" y="225189"/>
              <a:ext cx="2462645" cy="2398096"/>
            </a:xfrm>
            <a:custGeom>
              <a:avLst/>
              <a:gdLst>
                <a:gd name="T0" fmla="*/ 929 w 1364"/>
                <a:gd name="T1" fmla="*/ 1118 h 1366"/>
                <a:gd name="T2" fmla="*/ 1170 w 1364"/>
                <a:gd name="T3" fmla="*/ 1151 h 1366"/>
                <a:gd name="T4" fmla="*/ 1139 w 1364"/>
                <a:gd name="T5" fmla="*/ 910 h 1366"/>
                <a:gd name="T6" fmla="*/ 1364 w 1364"/>
                <a:gd name="T7" fmla="*/ 683 h 1366"/>
                <a:gd name="T8" fmla="*/ 683 w 1364"/>
                <a:gd name="T9" fmla="*/ 0 h 1366"/>
                <a:gd name="T10" fmla="*/ 0 w 1364"/>
                <a:gd name="T11" fmla="*/ 683 h 1366"/>
                <a:gd name="T12" fmla="*/ 218 w 1364"/>
                <a:gd name="T13" fmla="*/ 901 h 1366"/>
                <a:gd name="T14" fmla="*/ 480 w 1364"/>
                <a:gd name="T15" fmla="*/ 865 h 1366"/>
                <a:gd name="T16" fmla="*/ 445 w 1364"/>
                <a:gd name="T17" fmla="*/ 1130 h 1366"/>
                <a:gd name="T18" fmla="*/ 683 w 1364"/>
                <a:gd name="T19" fmla="*/ 1366 h 1366"/>
                <a:gd name="T20" fmla="*/ 929 w 1364"/>
                <a:gd name="T21" fmla="*/ 1118 h 1366"/>
                <a:gd name="connsiteX0" fmla="*/ 6811 w 10000"/>
                <a:gd name="connsiteY0" fmla="*/ 8184 h 10000"/>
                <a:gd name="connsiteX1" fmla="*/ 8350 w 10000"/>
                <a:gd name="connsiteY1" fmla="*/ 6662 h 10000"/>
                <a:gd name="connsiteX2" fmla="*/ 10000 w 10000"/>
                <a:gd name="connsiteY2" fmla="*/ 5000 h 10000"/>
                <a:gd name="connsiteX3" fmla="*/ 5007 w 10000"/>
                <a:gd name="connsiteY3" fmla="*/ 0 h 10000"/>
                <a:gd name="connsiteX4" fmla="*/ 0 w 10000"/>
                <a:gd name="connsiteY4" fmla="*/ 5000 h 10000"/>
                <a:gd name="connsiteX5" fmla="*/ 1598 w 10000"/>
                <a:gd name="connsiteY5" fmla="*/ 6596 h 10000"/>
                <a:gd name="connsiteX6" fmla="*/ 3519 w 10000"/>
                <a:gd name="connsiteY6" fmla="*/ 6332 h 10000"/>
                <a:gd name="connsiteX7" fmla="*/ 3262 w 10000"/>
                <a:gd name="connsiteY7" fmla="*/ 8272 h 10000"/>
                <a:gd name="connsiteX8" fmla="*/ 5007 w 10000"/>
                <a:gd name="connsiteY8" fmla="*/ 10000 h 10000"/>
                <a:gd name="connsiteX9" fmla="*/ 6811 w 10000"/>
                <a:gd name="connsiteY9" fmla="*/ 81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0" h="10000">
                  <a:moveTo>
                    <a:pt x="6811" y="8184"/>
                  </a:moveTo>
                  <a:lnTo>
                    <a:pt x="8350" y="6662"/>
                  </a:lnTo>
                  <a:lnTo>
                    <a:pt x="10000" y="5000"/>
                  </a:lnTo>
                  <a:lnTo>
                    <a:pt x="5007" y="0"/>
                  </a:lnTo>
                  <a:lnTo>
                    <a:pt x="0" y="5000"/>
                  </a:lnTo>
                  <a:lnTo>
                    <a:pt x="1598" y="6596"/>
                  </a:lnTo>
                  <a:lnTo>
                    <a:pt x="3519" y="6332"/>
                  </a:lnTo>
                  <a:cubicBezTo>
                    <a:pt x="3433" y="6979"/>
                    <a:pt x="3348" y="7625"/>
                    <a:pt x="3262" y="8272"/>
                  </a:cubicBezTo>
                  <a:lnTo>
                    <a:pt x="5007" y="10000"/>
                  </a:lnTo>
                  <a:lnTo>
                    <a:pt x="6811" y="818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="" xmlns:a16="http://schemas.microsoft.com/office/drawing/2014/main" id="{7F3C6C40-E442-49FA-AA63-7CEE8BD075B7}"/>
                </a:ext>
              </a:extLst>
            </p:cNvPr>
            <p:cNvSpPr txBox="1"/>
            <p:nvPr/>
          </p:nvSpPr>
          <p:spPr>
            <a:xfrm>
              <a:off x="4158734" y="1183125"/>
              <a:ext cx="1222347" cy="31821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fa-IR" sz="1400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B Titr" pitchFamily="2" charset="-78"/>
                </a:rPr>
                <a:t>پیشنهاد صندوق حمایت</a:t>
              </a:r>
              <a:endParaRPr lang="id-ID" sz="14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endParaRPr>
            </a:p>
          </p:txBody>
        </p:sp>
        <p:sp>
          <p:nvSpPr>
            <p:cNvPr id="120" name="Oval 119">
              <a:extLst>
                <a:ext uri="{FF2B5EF4-FFF2-40B4-BE49-F238E27FC236}">
                  <a16:creationId xmlns="" xmlns:a16="http://schemas.microsoft.com/office/drawing/2014/main" id="{BE6CD4D5-2414-42B3-8461-052DCC944902}"/>
                </a:ext>
              </a:extLst>
            </p:cNvPr>
            <p:cNvSpPr/>
            <p:nvPr/>
          </p:nvSpPr>
          <p:spPr>
            <a:xfrm rot="10800000">
              <a:off x="4538879" y="1851670"/>
              <a:ext cx="562947" cy="547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09059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angle 187"/>
          <p:cNvSpPr/>
          <p:nvPr/>
        </p:nvSpPr>
        <p:spPr>
          <a:xfrm>
            <a:off x="76773" y="123478"/>
            <a:ext cx="129234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fa-IR" b="1" dirty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معرفی شرکت</a:t>
            </a:r>
            <a:endParaRPr lang="id-ID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sp>
        <p:nvSpPr>
          <p:cNvPr id="189" name="Rectangle 188">
            <a:extLst>
              <a:ext uri="{FF2B5EF4-FFF2-40B4-BE49-F238E27FC236}">
                <a16:creationId xmlns="" xmlns:a16="http://schemas.microsoft.com/office/drawing/2014/main" id="{1C01E6A0-147A-4691-8210-03C420DED39B}"/>
              </a:ext>
            </a:extLst>
          </p:cNvPr>
          <p:cNvSpPr/>
          <p:nvPr/>
        </p:nvSpPr>
        <p:spPr>
          <a:xfrm>
            <a:off x="2193491" y="960263"/>
            <a:ext cx="6518787" cy="28484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200000"/>
              </a:lnSpc>
            </a:pPr>
            <a:r>
              <a:rPr lang="fa-IR" sz="1400" b="1" dirty="0" smtClean="0">
                <a:solidFill>
                  <a:schemeClr val="accent5">
                    <a:lumMod val="50000"/>
                  </a:schemeClr>
                </a:solidFill>
                <a:latin typeface="Adobe Arabic" panose="02040503050201020203" pitchFamily="18" charset="-78"/>
                <a:cs typeface="B Nazanin" pitchFamily="2" charset="-78"/>
              </a:rPr>
              <a:t>تاسیس:</a:t>
            </a:r>
          </a:p>
          <a:p>
            <a:pPr algn="r" rtl="1">
              <a:lnSpc>
                <a:spcPct val="200000"/>
              </a:lnSpc>
            </a:pPr>
            <a:r>
              <a:rPr lang="fa-IR" sz="1400" b="1" dirty="0" smtClean="0">
                <a:solidFill>
                  <a:schemeClr val="accent5">
                    <a:lumMod val="50000"/>
                  </a:schemeClr>
                </a:solidFill>
                <a:latin typeface="Adobe Arabic" panose="02040503050201020203" pitchFamily="18" charset="-78"/>
                <a:cs typeface="B Nazanin" pitchFamily="2" charset="-78"/>
              </a:rPr>
              <a:t>حوزه فناوری:</a:t>
            </a:r>
          </a:p>
          <a:p>
            <a:pPr algn="r" rtl="1">
              <a:lnSpc>
                <a:spcPct val="200000"/>
              </a:lnSpc>
            </a:pPr>
            <a:r>
              <a:rPr lang="fa-IR" sz="1400" b="1" dirty="0" smtClean="0">
                <a:solidFill>
                  <a:schemeClr val="accent5">
                    <a:lumMod val="50000"/>
                  </a:schemeClr>
                </a:solidFill>
                <a:latin typeface="Adobe Arabic" panose="02040503050201020203" pitchFamily="18" charset="-78"/>
                <a:cs typeface="B Nazanin" pitchFamily="2" charset="-78"/>
              </a:rPr>
              <a:t>نوع همکاری: </a:t>
            </a:r>
            <a:r>
              <a:rPr lang="fa-IR" sz="1400" b="1" dirty="0">
                <a:solidFill>
                  <a:schemeClr val="accent5">
                    <a:lumMod val="50000"/>
                  </a:schemeClr>
                </a:solidFill>
                <a:latin typeface="Adobe Arabic" panose="02040503050201020203" pitchFamily="18" charset="-78"/>
                <a:cs typeface="B Nazanin" pitchFamily="2" charset="-78"/>
              </a:rPr>
              <a:t>مشارکت در تامین اقلام دفاعی(تسهیلات)</a:t>
            </a:r>
            <a:endParaRPr lang="en-US" sz="1400" b="1" dirty="0">
              <a:solidFill>
                <a:schemeClr val="accent5">
                  <a:lumMod val="50000"/>
                </a:schemeClr>
              </a:solidFill>
              <a:latin typeface="Adobe Arabic" panose="02040503050201020203" pitchFamily="18" charset="-78"/>
              <a:cs typeface="B Nazanin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400" b="1" dirty="0" smtClean="0">
                <a:solidFill>
                  <a:schemeClr val="accent5">
                    <a:lumMod val="50000"/>
                  </a:schemeClr>
                </a:solidFill>
                <a:latin typeface="Adobe Arabic" panose="02040503050201020203" pitchFamily="18" charset="-78"/>
                <a:cs typeface="B Nazanin" pitchFamily="2" charset="-78"/>
              </a:rPr>
              <a:t>مشتری بالفعل (کارفرما):</a:t>
            </a:r>
          </a:p>
          <a:p>
            <a:pPr algn="r" rtl="1">
              <a:lnSpc>
                <a:spcPct val="200000"/>
              </a:lnSpc>
            </a:pPr>
            <a:r>
              <a:rPr lang="fa-IR" sz="1400" b="1" dirty="0" smtClean="0">
                <a:solidFill>
                  <a:schemeClr val="accent5">
                    <a:lumMod val="50000"/>
                  </a:schemeClr>
                </a:solidFill>
                <a:latin typeface="Adobe Arabic" panose="02040503050201020203" pitchFamily="18" charset="-78"/>
                <a:cs typeface="B Nazanin" pitchFamily="2" charset="-78"/>
              </a:rPr>
              <a:t>گواهی نامه سمتا :</a:t>
            </a:r>
            <a:r>
              <a:rPr lang="en-US" sz="1400" b="1" dirty="0" smtClean="0">
                <a:solidFill>
                  <a:schemeClr val="accent5">
                    <a:lumMod val="50000"/>
                  </a:schemeClr>
                </a:solidFill>
                <a:latin typeface="Adobe Arabic" panose="02040503050201020203" pitchFamily="18" charset="-78"/>
                <a:cs typeface="B Nazanin" pitchFamily="2" charset="-78"/>
              </a:rPr>
              <a:t>D-D2</a:t>
            </a:r>
            <a:endParaRPr lang="fa-IR" sz="1400" b="1" dirty="0">
              <a:solidFill>
                <a:schemeClr val="accent5">
                  <a:lumMod val="50000"/>
                </a:schemeClr>
              </a:solidFill>
              <a:latin typeface="Adobe Arabic" panose="02040503050201020203" pitchFamily="18" charset="-78"/>
              <a:cs typeface="B Nazanin" pitchFamily="2" charset="-78"/>
            </a:endParaRPr>
          </a:p>
        </p:txBody>
      </p:sp>
      <p:sp>
        <p:nvSpPr>
          <p:cNvPr id="190" name="Rectangle: Rounded Corners 12">
            <a:extLst>
              <a:ext uri="{FF2B5EF4-FFF2-40B4-BE49-F238E27FC236}">
                <a16:creationId xmlns="" xmlns:a16="http://schemas.microsoft.com/office/drawing/2014/main" id="{87CFBA8F-62D2-4B4F-A35A-91D0507D5E7A}"/>
              </a:ext>
            </a:extLst>
          </p:cNvPr>
          <p:cNvSpPr/>
          <p:nvPr/>
        </p:nvSpPr>
        <p:spPr>
          <a:xfrm>
            <a:off x="3702653" y="548494"/>
            <a:ext cx="3500461" cy="422671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fontAlgn="b" latinLnBrk="0">
              <a:defRPr/>
            </a:pPr>
            <a:r>
              <a:rPr lang="fa-IR" sz="1400" b="1" dirty="0" smtClean="0">
                <a:solidFill>
                  <a:srgbClr val="002060"/>
                </a:solidFill>
                <a:latin typeface="Adobe Arabic" panose="02040503050201020203" pitchFamily="18" charset="-78"/>
                <a:cs typeface="B Nazanin" pitchFamily="2" charset="-78"/>
              </a:rPr>
              <a:t>نام </a:t>
            </a:r>
            <a:r>
              <a:rPr lang="fa-IR" sz="1400" b="1" dirty="0">
                <a:solidFill>
                  <a:srgbClr val="002060"/>
                </a:solidFill>
                <a:latin typeface="Adobe Arabic" panose="02040503050201020203" pitchFamily="18" charset="-78"/>
                <a:cs typeface="B Nazanin" pitchFamily="2" charset="-78"/>
              </a:rPr>
              <a:t>شرکت: </a:t>
            </a:r>
            <a:endParaRPr lang="fa-IR" sz="1400" b="1" dirty="0" smtClean="0">
              <a:solidFill>
                <a:srgbClr val="002060"/>
              </a:solidFill>
              <a:latin typeface="Adobe Arabic" panose="02040503050201020203" pitchFamily="18" charset="-78"/>
              <a:cs typeface="B Nazani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910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 animBg="1"/>
      <p:bldP spid="1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726" y="195486"/>
            <a:ext cx="140134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fa-IR" b="1" dirty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معرفی محصول</a:t>
            </a:r>
            <a:endParaRPr lang="id-ID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cxnSp>
        <p:nvCxnSpPr>
          <p:cNvPr id="281" name="Straight Connector 280">
            <a:extLst>
              <a:ext uri="{FF2B5EF4-FFF2-40B4-BE49-F238E27FC236}">
                <a16:creationId xmlns="" xmlns:a16="http://schemas.microsoft.com/office/drawing/2014/main" id="{23D2D949-6AC7-4C43-8D6F-11893F56E7C9}"/>
              </a:ext>
            </a:extLst>
          </p:cNvPr>
          <p:cNvCxnSpPr/>
          <p:nvPr/>
        </p:nvCxnSpPr>
        <p:spPr>
          <a:xfrm>
            <a:off x="2195736" y="1419622"/>
            <a:ext cx="6444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86">
            <a:extLst>
              <a:ext uri="{FF2B5EF4-FFF2-40B4-BE49-F238E27FC236}">
                <a16:creationId xmlns="" xmlns:a16="http://schemas.microsoft.com/office/drawing/2014/main" id="{2F943661-578F-4CBF-9E3A-1A872678AF1A}"/>
              </a:ext>
            </a:extLst>
          </p:cNvPr>
          <p:cNvGrpSpPr/>
          <p:nvPr/>
        </p:nvGrpSpPr>
        <p:grpSpPr>
          <a:xfrm>
            <a:off x="7524328" y="339502"/>
            <a:ext cx="1303116" cy="1080120"/>
            <a:chOff x="7409732" y="2103654"/>
            <a:chExt cx="1303116" cy="1648322"/>
          </a:xfrm>
          <a:solidFill>
            <a:srgbClr val="9BFFFF"/>
          </a:solidFill>
        </p:grpSpPr>
        <p:grpSp>
          <p:nvGrpSpPr>
            <p:cNvPr id="6" name="Group 287">
              <a:extLst>
                <a:ext uri="{FF2B5EF4-FFF2-40B4-BE49-F238E27FC236}">
                  <a16:creationId xmlns="" xmlns:a16="http://schemas.microsoft.com/office/drawing/2014/main" id="{43F8A947-69B7-4622-81F8-0E6F56E0F49A}"/>
                </a:ext>
              </a:extLst>
            </p:cNvPr>
            <p:cNvGrpSpPr/>
            <p:nvPr/>
          </p:nvGrpSpPr>
          <p:grpSpPr>
            <a:xfrm>
              <a:off x="8465583" y="2103654"/>
              <a:ext cx="247265" cy="1648322"/>
              <a:chOff x="8465583" y="2103654"/>
              <a:chExt cx="247265" cy="1648322"/>
            </a:xfrm>
            <a:grpFill/>
          </p:grpSpPr>
          <p:cxnSp>
            <p:nvCxnSpPr>
              <p:cNvPr id="290" name="Straight Connector 289">
                <a:extLst>
                  <a:ext uri="{FF2B5EF4-FFF2-40B4-BE49-F238E27FC236}">
                    <a16:creationId xmlns="" xmlns:a16="http://schemas.microsoft.com/office/drawing/2014/main" id="{9E329E70-9F71-4B3D-99B0-1C37950F2230}"/>
                  </a:ext>
                </a:extLst>
              </p:cNvPr>
              <p:cNvCxnSpPr/>
              <p:nvPr/>
            </p:nvCxnSpPr>
            <p:spPr>
              <a:xfrm>
                <a:off x="8589215" y="2227286"/>
                <a:ext cx="0" cy="1524690"/>
              </a:xfrm>
              <a:prstGeom prst="line">
                <a:avLst/>
              </a:prstGeom>
              <a:grpFill/>
              <a:ln w="19050">
                <a:solidFill>
                  <a:srgbClr val="9BFFFF"/>
                </a:solidFill>
                <a:headEnd type="none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1" name="Teardrop 290">
                <a:extLst>
                  <a:ext uri="{FF2B5EF4-FFF2-40B4-BE49-F238E27FC236}">
                    <a16:creationId xmlns="" xmlns:a16="http://schemas.microsoft.com/office/drawing/2014/main" id="{96676839-5CCD-4104-BF3E-87D8E5AF0D3B}"/>
                  </a:ext>
                </a:extLst>
              </p:cNvPr>
              <p:cNvSpPr/>
              <p:nvPr/>
            </p:nvSpPr>
            <p:spPr>
              <a:xfrm rot="2700000" flipV="1">
                <a:off x="8465583" y="2103654"/>
                <a:ext cx="247265" cy="247265"/>
              </a:xfrm>
              <a:prstGeom prst="teardrop">
                <a:avLst>
                  <a:gd name="adj" fmla="val 1118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89" name="Pentagon 25">
              <a:extLst>
                <a:ext uri="{FF2B5EF4-FFF2-40B4-BE49-F238E27FC236}">
                  <a16:creationId xmlns="" xmlns:a16="http://schemas.microsoft.com/office/drawing/2014/main" id="{E4DF857B-1F21-410A-8B52-ED88E29217AA}"/>
                </a:ext>
              </a:extLst>
            </p:cNvPr>
            <p:cNvSpPr/>
            <p:nvPr/>
          </p:nvSpPr>
          <p:spPr>
            <a:xfrm flipH="1">
              <a:off x="7409732" y="2575253"/>
              <a:ext cx="1179483" cy="359229"/>
            </a:xfrm>
            <a:prstGeom prst="homePlate">
              <a:avLst>
                <a:gd name="adj" fmla="val 531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200" dirty="0" smtClean="0">
                  <a:solidFill>
                    <a:schemeClr val="tx1"/>
                  </a:solidFill>
                  <a:latin typeface="+mj-lt"/>
                  <a:cs typeface="B Titr" pitchFamily="2" charset="-78"/>
                </a:rPr>
                <a:t>ویژگی فناوری</a:t>
              </a:r>
              <a:endParaRPr lang="id-ID" sz="1200" dirty="0">
                <a:solidFill>
                  <a:schemeClr val="tx1"/>
                </a:solidFill>
                <a:latin typeface="+mj-lt"/>
                <a:cs typeface="B Titr" pitchFamily="2" charset="-78"/>
              </a:endParaRPr>
            </a:p>
          </p:txBody>
        </p:sp>
      </p:grpSp>
      <p:sp>
        <p:nvSpPr>
          <p:cNvPr id="305" name="TextBox 304">
            <a:extLst>
              <a:ext uri="{FF2B5EF4-FFF2-40B4-BE49-F238E27FC236}">
                <a16:creationId xmlns="" xmlns:a16="http://schemas.microsoft.com/office/drawing/2014/main" id="{13CE3A83-8B7F-4326-91B6-6C79CD88F67B}"/>
              </a:ext>
            </a:extLst>
          </p:cNvPr>
          <p:cNvSpPr txBox="1"/>
          <p:nvPr/>
        </p:nvSpPr>
        <p:spPr>
          <a:xfrm>
            <a:off x="5500694" y="2285998"/>
            <a:ext cx="25003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 algn="just" rtl="1" latinLnBrk="0">
              <a:lnSpc>
                <a:spcPct val="150000"/>
              </a:lnSpc>
              <a:buFont typeface="+mj-lt"/>
              <a:buAutoNum type="arabicPeriod"/>
              <a:defRPr/>
            </a:pPr>
            <a:endParaRPr lang="fa-IR" sz="1000" dirty="0" smtClean="0">
              <a:solidFill>
                <a:schemeClr val="accent5">
                  <a:lumMod val="50000"/>
                </a:schemeClr>
              </a:solidFill>
              <a:latin typeface="+mj-lt"/>
              <a:cs typeface="B Koodak" pitchFamily="2" charset="-78"/>
            </a:endParaRPr>
          </a:p>
        </p:txBody>
      </p:sp>
      <p:sp>
        <p:nvSpPr>
          <p:cNvPr id="317" name="Freeform 29">
            <a:extLst>
              <a:ext uri="{FF2B5EF4-FFF2-40B4-BE49-F238E27FC236}">
                <a16:creationId xmlns="" xmlns:a16="http://schemas.microsoft.com/office/drawing/2014/main" id="{D1145E4A-CAA4-43F1-9389-2813A7C0A725}"/>
              </a:ext>
            </a:extLst>
          </p:cNvPr>
          <p:cNvSpPr>
            <a:spLocks noEditPoints="1"/>
          </p:cNvSpPr>
          <p:nvPr/>
        </p:nvSpPr>
        <p:spPr bwMode="auto">
          <a:xfrm>
            <a:off x="496548" y="1446072"/>
            <a:ext cx="255463" cy="171594"/>
          </a:xfrm>
          <a:custGeom>
            <a:avLst/>
            <a:gdLst>
              <a:gd name="T0" fmla="*/ 32 w 224"/>
              <a:gd name="T1" fmla="*/ 76 h 151"/>
              <a:gd name="T2" fmla="*/ 54 w 224"/>
              <a:gd name="T3" fmla="*/ 19 h 151"/>
              <a:gd name="T4" fmla="*/ 60 w 224"/>
              <a:gd name="T5" fmla="*/ 12 h 151"/>
              <a:gd name="T6" fmla="*/ 12 w 224"/>
              <a:gd name="T7" fmla="*/ 12 h 151"/>
              <a:gd name="T8" fmla="*/ 0 w 224"/>
              <a:gd name="T9" fmla="*/ 24 h 151"/>
              <a:gd name="T10" fmla="*/ 0 w 224"/>
              <a:gd name="T11" fmla="*/ 128 h 151"/>
              <a:gd name="T12" fmla="*/ 12 w 224"/>
              <a:gd name="T13" fmla="*/ 140 h 151"/>
              <a:gd name="T14" fmla="*/ 60 w 224"/>
              <a:gd name="T15" fmla="*/ 140 h 151"/>
              <a:gd name="T16" fmla="*/ 55 w 224"/>
              <a:gd name="T17" fmla="*/ 131 h 151"/>
              <a:gd name="T18" fmla="*/ 32 w 224"/>
              <a:gd name="T19" fmla="*/ 76 h 151"/>
              <a:gd name="T20" fmla="*/ 12 w 224"/>
              <a:gd name="T21" fmla="*/ 132 h 151"/>
              <a:gd name="T22" fmla="*/ 8 w 224"/>
              <a:gd name="T23" fmla="*/ 128 h 151"/>
              <a:gd name="T24" fmla="*/ 8 w 224"/>
              <a:gd name="T25" fmla="*/ 24 h 151"/>
              <a:gd name="T26" fmla="*/ 12 w 224"/>
              <a:gd name="T27" fmla="*/ 20 h 151"/>
              <a:gd name="T28" fmla="*/ 42 w 224"/>
              <a:gd name="T29" fmla="*/ 20 h 151"/>
              <a:gd name="T30" fmla="*/ 24 w 224"/>
              <a:gd name="T31" fmla="*/ 76 h 151"/>
              <a:gd name="T32" fmla="*/ 42 w 224"/>
              <a:gd name="T33" fmla="*/ 132 h 151"/>
              <a:gd name="T34" fmla="*/ 12 w 224"/>
              <a:gd name="T35" fmla="*/ 132 h 151"/>
              <a:gd name="T36" fmla="*/ 212 w 224"/>
              <a:gd name="T37" fmla="*/ 12 h 151"/>
              <a:gd name="T38" fmla="*/ 176 w 224"/>
              <a:gd name="T39" fmla="*/ 12 h 151"/>
              <a:gd name="T40" fmla="*/ 182 w 224"/>
              <a:gd name="T41" fmla="*/ 19 h 151"/>
              <a:gd name="T42" fmla="*/ 204 w 224"/>
              <a:gd name="T43" fmla="*/ 76 h 151"/>
              <a:gd name="T44" fmla="*/ 182 w 224"/>
              <a:gd name="T45" fmla="*/ 133 h 151"/>
              <a:gd name="T46" fmla="*/ 176 w 224"/>
              <a:gd name="T47" fmla="*/ 140 h 151"/>
              <a:gd name="T48" fmla="*/ 212 w 224"/>
              <a:gd name="T49" fmla="*/ 140 h 151"/>
              <a:gd name="T50" fmla="*/ 224 w 224"/>
              <a:gd name="T51" fmla="*/ 128 h 151"/>
              <a:gd name="T52" fmla="*/ 224 w 224"/>
              <a:gd name="T53" fmla="*/ 24 h 151"/>
              <a:gd name="T54" fmla="*/ 212 w 224"/>
              <a:gd name="T55" fmla="*/ 12 h 151"/>
              <a:gd name="T56" fmla="*/ 216 w 224"/>
              <a:gd name="T57" fmla="*/ 128 h 151"/>
              <a:gd name="T58" fmla="*/ 212 w 224"/>
              <a:gd name="T59" fmla="*/ 132 h 151"/>
              <a:gd name="T60" fmla="*/ 193 w 224"/>
              <a:gd name="T61" fmla="*/ 132 h 151"/>
              <a:gd name="T62" fmla="*/ 212 w 224"/>
              <a:gd name="T63" fmla="*/ 76 h 151"/>
              <a:gd name="T64" fmla="*/ 193 w 224"/>
              <a:gd name="T65" fmla="*/ 20 h 151"/>
              <a:gd name="T66" fmla="*/ 212 w 224"/>
              <a:gd name="T67" fmla="*/ 20 h 151"/>
              <a:gd name="T68" fmla="*/ 216 w 224"/>
              <a:gd name="T69" fmla="*/ 24 h 151"/>
              <a:gd name="T70" fmla="*/ 216 w 224"/>
              <a:gd name="T71" fmla="*/ 128 h 151"/>
              <a:gd name="T72" fmla="*/ 116 w 224"/>
              <a:gd name="T73" fmla="*/ 0 h 151"/>
              <a:gd name="T74" fmla="*/ 40 w 224"/>
              <a:gd name="T75" fmla="*/ 76 h 151"/>
              <a:gd name="T76" fmla="*/ 116 w 224"/>
              <a:gd name="T77" fmla="*/ 151 h 151"/>
              <a:gd name="T78" fmla="*/ 192 w 224"/>
              <a:gd name="T79" fmla="*/ 76 h 151"/>
              <a:gd name="T80" fmla="*/ 116 w 224"/>
              <a:gd name="T81" fmla="*/ 0 h 151"/>
              <a:gd name="T82" fmla="*/ 116 w 224"/>
              <a:gd name="T83" fmla="*/ 143 h 151"/>
              <a:gd name="T84" fmla="*/ 48 w 224"/>
              <a:gd name="T85" fmla="*/ 76 h 151"/>
              <a:gd name="T86" fmla="*/ 116 w 224"/>
              <a:gd name="T87" fmla="*/ 8 h 151"/>
              <a:gd name="T88" fmla="*/ 184 w 224"/>
              <a:gd name="T89" fmla="*/ 76 h 151"/>
              <a:gd name="T90" fmla="*/ 116 w 224"/>
              <a:gd name="T91" fmla="*/ 143 h 151"/>
              <a:gd name="T92" fmla="*/ 112 w 224"/>
              <a:gd name="T93" fmla="*/ 22 h 151"/>
              <a:gd name="T94" fmla="*/ 108 w 224"/>
              <a:gd name="T95" fmla="*/ 26 h 151"/>
              <a:gd name="T96" fmla="*/ 112 w 224"/>
              <a:gd name="T97" fmla="*/ 30 h 151"/>
              <a:gd name="T98" fmla="*/ 162 w 224"/>
              <a:gd name="T99" fmla="*/ 80 h 151"/>
              <a:gd name="T100" fmla="*/ 166 w 224"/>
              <a:gd name="T101" fmla="*/ 84 h 151"/>
              <a:gd name="T102" fmla="*/ 170 w 224"/>
              <a:gd name="T103" fmla="*/ 80 h 151"/>
              <a:gd name="T104" fmla="*/ 112 w 224"/>
              <a:gd name="T105" fmla="*/ 22 h 151"/>
              <a:gd name="T106" fmla="*/ 20 w 224"/>
              <a:gd name="T107" fmla="*/ 8 h 151"/>
              <a:gd name="T108" fmla="*/ 48 w 224"/>
              <a:gd name="T109" fmla="*/ 8 h 151"/>
              <a:gd name="T110" fmla="*/ 52 w 224"/>
              <a:gd name="T111" fmla="*/ 4 h 151"/>
              <a:gd name="T112" fmla="*/ 48 w 224"/>
              <a:gd name="T113" fmla="*/ 0 h 151"/>
              <a:gd name="T114" fmla="*/ 20 w 224"/>
              <a:gd name="T115" fmla="*/ 0 h 151"/>
              <a:gd name="T116" fmla="*/ 16 w 224"/>
              <a:gd name="T117" fmla="*/ 4 h 151"/>
              <a:gd name="T118" fmla="*/ 20 w 224"/>
              <a:gd name="T119" fmla="*/ 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4" h="151">
                <a:moveTo>
                  <a:pt x="32" y="76"/>
                </a:moveTo>
                <a:cubicBezTo>
                  <a:pt x="32" y="55"/>
                  <a:pt x="39" y="34"/>
                  <a:pt x="54" y="19"/>
                </a:cubicBezTo>
                <a:cubicBezTo>
                  <a:pt x="60" y="12"/>
                  <a:pt x="60" y="12"/>
                  <a:pt x="60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5" y="12"/>
                  <a:pt x="0" y="17"/>
                  <a:pt x="0" y="24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5"/>
                  <a:pt x="5" y="140"/>
                  <a:pt x="12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40" y="116"/>
                  <a:pt x="32" y="97"/>
                  <a:pt x="32" y="76"/>
                </a:cubicBezTo>
                <a:close/>
                <a:moveTo>
                  <a:pt x="12" y="132"/>
                </a:moveTo>
                <a:cubicBezTo>
                  <a:pt x="10" y="132"/>
                  <a:pt x="8" y="130"/>
                  <a:pt x="8" y="128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2"/>
                  <a:pt x="10" y="20"/>
                  <a:pt x="1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30" y="36"/>
                  <a:pt x="24" y="56"/>
                  <a:pt x="24" y="76"/>
                </a:cubicBezTo>
                <a:cubicBezTo>
                  <a:pt x="24" y="96"/>
                  <a:pt x="30" y="116"/>
                  <a:pt x="42" y="132"/>
                </a:cubicBezTo>
                <a:lnTo>
                  <a:pt x="12" y="132"/>
                </a:lnTo>
                <a:close/>
                <a:moveTo>
                  <a:pt x="212" y="12"/>
                </a:moveTo>
                <a:cubicBezTo>
                  <a:pt x="176" y="12"/>
                  <a:pt x="176" y="12"/>
                  <a:pt x="176" y="12"/>
                </a:cubicBezTo>
                <a:cubicBezTo>
                  <a:pt x="182" y="19"/>
                  <a:pt x="182" y="19"/>
                  <a:pt x="182" y="19"/>
                </a:cubicBezTo>
                <a:cubicBezTo>
                  <a:pt x="196" y="34"/>
                  <a:pt x="204" y="55"/>
                  <a:pt x="204" y="76"/>
                </a:cubicBezTo>
                <a:cubicBezTo>
                  <a:pt x="204" y="97"/>
                  <a:pt x="196" y="118"/>
                  <a:pt x="182" y="133"/>
                </a:cubicBezTo>
                <a:cubicBezTo>
                  <a:pt x="176" y="140"/>
                  <a:pt x="176" y="140"/>
                  <a:pt x="176" y="140"/>
                </a:cubicBezTo>
                <a:cubicBezTo>
                  <a:pt x="212" y="140"/>
                  <a:pt x="212" y="140"/>
                  <a:pt x="212" y="140"/>
                </a:cubicBezTo>
                <a:cubicBezTo>
                  <a:pt x="219" y="140"/>
                  <a:pt x="224" y="135"/>
                  <a:pt x="224" y="128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4" y="17"/>
                  <a:pt x="219" y="12"/>
                  <a:pt x="212" y="12"/>
                </a:cubicBezTo>
                <a:close/>
                <a:moveTo>
                  <a:pt x="216" y="128"/>
                </a:moveTo>
                <a:cubicBezTo>
                  <a:pt x="216" y="130"/>
                  <a:pt x="214" y="132"/>
                  <a:pt x="212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206" y="116"/>
                  <a:pt x="212" y="96"/>
                  <a:pt x="212" y="76"/>
                </a:cubicBezTo>
                <a:cubicBezTo>
                  <a:pt x="212" y="56"/>
                  <a:pt x="206" y="36"/>
                  <a:pt x="193" y="20"/>
                </a:cubicBezTo>
                <a:cubicBezTo>
                  <a:pt x="212" y="20"/>
                  <a:pt x="212" y="20"/>
                  <a:pt x="212" y="20"/>
                </a:cubicBezTo>
                <a:cubicBezTo>
                  <a:pt x="214" y="20"/>
                  <a:pt x="216" y="22"/>
                  <a:pt x="216" y="24"/>
                </a:cubicBezTo>
                <a:lnTo>
                  <a:pt x="216" y="128"/>
                </a:lnTo>
                <a:close/>
                <a:moveTo>
                  <a:pt x="116" y="0"/>
                </a:moveTo>
                <a:cubicBezTo>
                  <a:pt x="74" y="0"/>
                  <a:pt x="40" y="34"/>
                  <a:pt x="40" y="76"/>
                </a:cubicBezTo>
                <a:cubicBezTo>
                  <a:pt x="40" y="117"/>
                  <a:pt x="74" y="151"/>
                  <a:pt x="116" y="151"/>
                </a:cubicBezTo>
                <a:cubicBezTo>
                  <a:pt x="158" y="151"/>
                  <a:pt x="192" y="117"/>
                  <a:pt x="192" y="76"/>
                </a:cubicBezTo>
                <a:cubicBezTo>
                  <a:pt x="192" y="34"/>
                  <a:pt x="158" y="0"/>
                  <a:pt x="116" y="0"/>
                </a:cubicBezTo>
                <a:close/>
                <a:moveTo>
                  <a:pt x="116" y="143"/>
                </a:moveTo>
                <a:cubicBezTo>
                  <a:pt x="79" y="143"/>
                  <a:pt x="48" y="113"/>
                  <a:pt x="48" y="76"/>
                </a:cubicBezTo>
                <a:cubicBezTo>
                  <a:pt x="48" y="38"/>
                  <a:pt x="79" y="8"/>
                  <a:pt x="116" y="8"/>
                </a:cubicBezTo>
                <a:cubicBezTo>
                  <a:pt x="153" y="8"/>
                  <a:pt x="184" y="38"/>
                  <a:pt x="184" y="76"/>
                </a:cubicBezTo>
                <a:cubicBezTo>
                  <a:pt x="184" y="113"/>
                  <a:pt x="153" y="143"/>
                  <a:pt x="116" y="143"/>
                </a:cubicBezTo>
                <a:close/>
                <a:moveTo>
                  <a:pt x="112" y="22"/>
                </a:moveTo>
                <a:cubicBezTo>
                  <a:pt x="110" y="22"/>
                  <a:pt x="108" y="24"/>
                  <a:pt x="108" y="26"/>
                </a:cubicBezTo>
                <a:cubicBezTo>
                  <a:pt x="108" y="28"/>
                  <a:pt x="110" y="30"/>
                  <a:pt x="112" y="30"/>
                </a:cubicBezTo>
                <a:cubicBezTo>
                  <a:pt x="139" y="30"/>
                  <a:pt x="162" y="52"/>
                  <a:pt x="162" y="80"/>
                </a:cubicBezTo>
                <a:cubicBezTo>
                  <a:pt x="162" y="82"/>
                  <a:pt x="164" y="84"/>
                  <a:pt x="166" y="84"/>
                </a:cubicBezTo>
                <a:cubicBezTo>
                  <a:pt x="168" y="84"/>
                  <a:pt x="170" y="82"/>
                  <a:pt x="170" y="80"/>
                </a:cubicBezTo>
                <a:cubicBezTo>
                  <a:pt x="170" y="48"/>
                  <a:pt x="144" y="22"/>
                  <a:pt x="112" y="22"/>
                </a:cubicBezTo>
                <a:close/>
                <a:moveTo>
                  <a:pt x="20" y="8"/>
                </a:moveTo>
                <a:cubicBezTo>
                  <a:pt x="48" y="8"/>
                  <a:pt x="48" y="8"/>
                  <a:pt x="48" y="8"/>
                </a:cubicBezTo>
                <a:cubicBezTo>
                  <a:pt x="50" y="8"/>
                  <a:pt x="52" y="6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2"/>
                  <a:pt x="16" y="4"/>
                </a:cubicBezTo>
                <a:cubicBezTo>
                  <a:pt x="16" y="6"/>
                  <a:pt x="18" y="8"/>
                  <a:pt x="2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7" name="Group 321"/>
          <p:cNvGrpSpPr/>
          <p:nvPr/>
        </p:nvGrpSpPr>
        <p:grpSpPr>
          <a:xfrm>
            <a:off x="8352480" y="1923678"/>
            <a:ext cx="540000" cy="540000"/>
            <a:chOff x="4427654" y="3049909"/>
            <a:chExt cx="464344" cy="464344"/>
          </a:xfrm>
          <a:solidFill>
            <a:schemeClr val="bg1"/>
          </a:solidFill>
        </p:grpSpPr>
        <p:sp>
          <p:nvSpPr>
            <p:cNvPr id="323" name="AutoShape 123"/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24" name="AutoShape 124"/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25" name="AutoShape 125"/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75118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" grpId="0"/>
      <p:bldP spid="3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726" y="195486"/>
            <a:ext cx="140134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fa-IR" b="1" dirty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معرفی محصول</a:t>
            </a:r>
            <a:endParaRPr lang="id-ID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cxnSp>
        <p:nvCxnSpPr>
          <p:cNvPr id="281" name="Straight Connector 280">
            <a:extLst>
              <a:ext uri="{FF2B5EF4-FFF2-40B4-BE49-F238E27FC236}">
                <a16:creationId xmlns="" xmlns:a16="http://schemas.microsoft.com/office/drawing/2014/main" id="{23D2D949-6AC7-4C43-8D6F-11893F56E7C9}"/>
              </a:ext>
            </a:extLst>
          </p:cNvPr>
          <p:cNvCxnSpPr/>
          <p:nvPr/>
        </p:nvCxnSpPr>
        <p:spPr>
          <a:xfrm>
            <a:off x="2176558" y="915566"/>
            <a:ext cx="6444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" name="Freeform 29">
            <a:extLst>
              <a:ext uri="{FF2B5EF4-FFF2-40B4-BE49-F238E27FC236}">
                <a16:creationId xmlns="" xmlns:a16="http://schemas.microsoft.com/office/drawing/2014/main" id="{D1145E4A-CAA4-43F1-9389-2813A7C0A725}"/>
              </a:ext>
            </a:extLst>
          </p:cNvPr>
          <p:cNvSpPr>
            <a:spLocks noEditPoints="1"/>
          </p:cNvSpPr>
          <p:nvPr/>
        </p:nvSpPr>
        <p:spPr bwMode="auto">
          <a:xfrm>
            <a:off x="496548" y="1446072"/>
            <a:ext cx="255463" cy="171594"/>
          </a:xfrm>
          <a:custGeom>
            <a:avLst/>
            <a:gdLst>
              <a:gd name="T0" fmla="*/ 32 w 224"/>
              <a:gd name="T1" fmla="*/ 76 h 151"/>
              <a:gd name="T2" fmla="*/ 54 w 224"/>
              <a:gd name="T3" fmla="*/ 19 h 151"/>
              <a:gd name="T4" fmla="*/ 60 w 224"/>
              <a:gd name="T5" fmla="*/ 12 h 151"/>
              <a:gd name="T6" fmla="*/ 12 w 224"/>
              <a:gd name="T7" fmla="*/ 12 h 151"/>
              <a:gd name="T8" fmla="*/ 0 w 224"/>
              <a:gd name="T9" fmla="*/ 24 h 151"/>
              <a:gd name="T10" fmla="*/ 0 w 224"/>
              <a:gd name="T11" fmla="*/ 128 h 151"/>
              <a:gd name="T12" fmla="*/ 12 w 224"/>
              <a:gd name="T13" fmla="*/ 140 h 151"/>
              <a:gd name="T14" fmla="*/ 60 w 224"/>
              <a:gd name="T15" fmla="*/ 140 h 151"/>
              <a:gd name="T16" fmla="*/ 55 w 224"/>
              <a:gd name="T17" fmla="*/ 131 h 151"/>
              <a:gd name="T18" fmla="*/ 32 w 224"/>
              <a:gd name="T19" fmla="*/ 76 h 151"/>
              <a:gd name="T20" fmla="*/ 12 w 224"/>
              <a:gd name="T21" fmla="*/ 132 h 151"/>
              <a:gd name="T22" fmla="*/ 8 w 224"/>
              <a:gd name="T23" fmla="*/ 128 h 151"/>
              <a:gd name="T24" fmla="*/ 8 w 224"/>
              <a:gd name="T25" fmla="*/ 24 h 151"/>
              <a:gd name="T26" fmla="*/ 12 w 224"/>
              <a:gd name="T27" fmla="*/ 20 h 151"/>
              <a:gd name="T28" fmla="*/ 42 w 224"/>
              <a:gd name="T29" fmla="*/ 20 h 151"/>
              <a:gd name="T30" fmla="*/ 24 w 224"/>
              <a:gd name="T31" fmla="*/ 76 h 151"/>
              <a:gd name="T32" fmla="*/ 42 w 224"/>
              <a:gd name="T33" fmla="*/ 132 h 151"/>
              <a:gd name="T34" fmla="*/ 12 w 224"/>
              <a:gd name="T35" fmla="*/ 132 h 151"/>
              <a:gd name="T36" fmla="*/ 212 w 224"/>
              <a:gd name="T37" fmla="*/ 12 h 151"/>
              <a:gd name="T38" fmla="*/ 176 w 224"/>
              <a:gd name="T39" fmla="*/ 12 h 151"/>
              <a:gd name="T40" fmla="*/ 182 w 224"/>
              <a:gd name="T41" fmla="*/ 19 h 151"/>
              <a:gd name="T42" fmla="*/ 204 w 224"/>
              <a:gd name="T43" fmla="*/ 76 h 151"/>
              <a:gd name="T44" fmla="*/ 182 w 224"/>
              <a:gd name="T45" fmla="*/ 133 h 151"/>
              <a:gd name="T46" fmla="*/ 176 w 224"/>
              <a:gd name="T47" fmla="*/ 140 h 151"/>
              <a:gd name="T48" fmla="*/ 212 w 224"/>
              <a:gd name="T49" fmla="*/ 140 h 151"/>
              <a:gd name="T50" fmla="*/ 224 w 224"/>
              <a:gd name="T51" fmla="*/ 128 h 151"/>
              <a:gd name="T52" fmla="*/ 224 w 224"/>
              <a:gd name="T53" fmla="*/ 24 h 151"/>
              <a:gd name="T54" fmla="*/ 212 w 224"/>
              <a:gd name="T55" fmla="*/ 12 h 151"/>
              <a:gd name="T56" fmla="*/ 216 w 224"/>
              <a:gd name="T57" fmla="*/ 128 h 151"/>
              <a:gd name="T58" fmla="*/ 212 w 224"/>
              <a:gd name="T59" fmla="*/ 132 h 151"/>
              <a:gd name="T60" fmla="*/ 193 w 224"/>
              <a:gd name="T61" fmla="*/ 132 h 151"/>
              <a:gd name="T62" fmla="*/ 212 w 224"/>
              <a:gd name="T63" fmla="*/ 76 h 151"/>
              <a:gd name="T64" fmla="*/ 193 w 224"/>
              <a:gd name="T65" fmla="*/ 20 h 151"/>
              <a:gd name="T66" fmla="*/ 212 w 224"/>
              <a:gd name="T67" fmla="*/ 20 h 151"/>
              <a:gd name="T68" fmla="*/ 216 w 224"/>
              <a:gd name="T69" fmla="*/ 24 h 151"/>
              <a:gd name="T70" fmla="*/ 216 w 224"/>
              <a:gd name="T71" fmla="*/ 128 h 151"/>
              <a:gd name="T72" fmla="*/ 116 w 224"/>
              <a:gd name="T73" fmla="*/ 0 h 151"/>
              <a:gd name="T74" fmla="*/ 40 w 224"/>
              <a:gd name="T75" fmla="*/ 76 h 151"/>
              <a:gd name="T76" fmla="*/ 116 w 224"/>
              <a:gd name="T77" fmla="*/ 151 h 151"/>
              <a:gd name="T78" fmla="*/ 192 w 224"/>
              <a:gd name="T79" fmla="*/ 76 h 151"/>
              <a:gd name="T80" fmla="*/ 116 w 224"/>
              <a:gd name="T81" fmla="*/ 0 h 151"/>
              <a:gd name="T82" fmla="*/ 116 w 224"/>
              <a:gd name="T83" fmla="*/ 143 h 151"/>
              <a:gd name="T84" fmla="*/ 48 w 224"/>
              <a:gd name="T85" fmla="*/ 76 h 151"/>
              <a:gd name="T86" fmla="*/ 116 w 224"/>
              <a:gd name="T87" fmla="*/ 8 h 151"/>
              <a:gd name="T88" fmla="*/ 184 w 224"/>
              <a:gd name="T89" fmla="*/ 76 h 151"/>
              <a:gd name="T90" fmla="*/ 116 w 224"/>
              <a:gd name="T91" fmla="*/ 143 h 151"/>
              <a:gd name="T92" fmla="*/ 112 w 224"/>
              <a:gd name="T93" fmla="*/ 22 h 151"/>
              <a:gd name="T94" fmla="*/ 108 w 224"/>
              <a:gd name="T95" fmla="*/ 26 h 151"/>
              <a:gd name="T96" fmla="*/ 112 w 224"/>
              <a:gd name="T97" fmla="*/ 30 h 151"/>
              <a:gd name="T98" fmla="*/ 162 w 224"/>
              <a:gd name="T99" fmla="*/ 80 h 151"/>
              <a:gd name="T100" fmla="*/ 166 w 224"/>
              <a:gd name="T101" fmla="*/ 84 h 151"/>
              <a:gd name="T102" fmla="*/ 170 w 224"/>
              <a:gd name="T103" fmla="*/ 80 h 151"/>
              <a:gd name="T104" fmla="*/ 112 w 224"/>
              <a:gd name="T105" fmla="*/ 22 h 151"/>
              <a:gd name="T106" fmla="*/ 20 w 224"/>
              <a:gd name="T107" fmla="*/ 8 h 151"/>
              <a:gd name="T108" fmla="*/ 48 w 224"/>
              <a:gd name="T109" fmla="*/ 8 h 151"/>
              <a:gd name="T110" fmla="*/ 52 w 224"/>
              <a:gd name="T111" fmla="*/ 4 h 151"/>
              <a:gd name="T112" fmla="*/ 48 w 224"/>
              <a:gd name="T113" fmla="*/ 0 h 151"/>
              <a:gd name="T114" fmla="*/ 20 w 224"/>
              <a:gd name="T115" fmla="*/ 0 h 151"/>
              <a:gd name="T116" fmla="*/ 16 w 224"/>
              <a:gd name="T117" fmla="*/ 4 h 151"/>
              <a:gd name="T118" fmla="*/ 20 w 224"/>
              <a:gd name="T119" fmla="*/ 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4" h="151">
                <a:moveTo>
                  <a:pt x="32" y="76"/>
                </a:moveTo>
                <a:cubicBezTo>
                  <a:pt x="32" y="55"/>
                  <a:pt x="39" y="34"/>
                  <a:pt x="54" y="19"/>
                </a:cubicBezTo>
                <a:cubicBezTo>
                  <a:pt x="60" y="12"/>
                  <a:pt x="60" y="12"/>
                  <a:pt x="60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5" y="12"/>
                  <a:pt x="0" y="17"/>
                  <a:pt x="0" y="24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5"/>
                  <a:pt x="5" y="140"/>
                  <a:pt x="12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40" y="116"/>
                  <a:pt x="32" y="97"/>
                  <a:pt x="32" y="76"/>
                </a:cubicBezTo>
                <a:close/>
                <a:moveTo>
                  <a:pt x="12" y="132"/>
                </a:moveTo>
                <a:cubicBezTo>
                  <a:pt x="10" y="132"/>
                  <a:pt x="8" y="130"/>
                  <a:pt x="8" y="128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2"/>
                  <a:pt x="10" y="20"/>
                  <a:pt x="1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30" y="36"/>
                  <a:pt x="24" y="56"/>
                  <a:pt x="24" y="76"/>
                </a:cubicBezTo>
                <a:cubicBezTo>
                  <a:pt x="24" y="96"/>
                  <a:pt x="30" y="116"/>
                  <a:pt x="42" y="132"/>
                </a:cubicBezTo>
                <a:lnTo>
                  <a:pt x="12" y="132"/>
                </a:lnTo>
                <a:close/>
                <a:moveTo>
                  <a:pt x="212" y="12"/>
                </a:moveTo>
                <a:cubicBezTo>
                  <a:pt x="176" y="12"/>
                  <a:pt x="176" y="12"/>
                  <a:pt x="176" y="12"/>
                </a:cubicBezTo>
                <a:cubicBezTo>
                  <a:pt x="182" y="19"/>
                  <a:pt x="182" y="19"/>
                  <a:pt x="182" y="19"/>
                </a:cubicBezTo>
                <a:cubicBezTo>
                  <a:pt x="196" y="34"/>
                  <a:pt x="204" y="55"/>
                  <a:pt x="204" y="76"/>
                </a:cubicBezTo>
                <a:cubicBezTo>
                  <a:pt x="204" y="97"/>
                  <a:pt x="196" y="118"/>
                  <a:pt x="182" y="133"/>
                </a:cubicBezTo>
                <a:cubicBezTo>
                  <a:pt x="176" y="140"/>
                  <a:pt x="176" y="140"/>
                  <a:pt x="176" y="140"/>
                </a:cubicBezTo>
                <a:cubicBezTo>
                  <a:pt x="212" y="140"/>
                  <a:pt x="212" y="140"/>
                  <a:pt x="212" y="140"/>
                </a:cubicBezTo>
                <a:cubicBezTo>
                  <a:pt x="219" y="140"/>
                  <a:pt x="224" y="135"/>
                  <a:pt x="224" y="128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4" y="17"/>
                  <a:pt x="219" y="12"/>
                  <a:pt x="212" y="12"/>
                </a:cubicBezTo>
                <a:close/>
                <a:moveTo>
                  <a:pt x="216" y="128"/>
                </a:moveTo>
                <a:cubicBezTo>
                  <a:pt x="216" y="130"/>
                  <a:pt x="214" y="132"/>
                  <a:pt x="212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206" y="116"/>
                  <a:pt x="212" y="96"/>
                  <a:pt x="212" y="76"/>
                </a:cubicBezTo>
                <a:cubicBezTo>
                  <a:pt x="212" y="56"/>
                  <a:pt x="206" y="36"/>
                  <a:pt x="193" y="20"/>
                </a:cubicBezTo>
                <a:cubicBezTo>
                  <a:pt x="212" y="20"/>
                  <a:pt x="212" y="20"/>
                  <a:pt x="212" y="20"/>
                </a:cubicBezTo>
                <a:cubicBezTo>
                  <a:pt x="214" y="20"/>
                  <a:pt x="216" y="22"/>
                  <a:pt x="216" y="24"/>
                </a:cubicBezTo>
                <a:lnTo>
                  <a:pt x="216" y="128"/>
                </a:lnTo>
                <a:close/>
                <a:moveTo>
                  <a:pt x="116" y="0"/>
                </a:moveTo>
                <a:cubicBezTo>
                  <a:pt x="74" y="0"/>
                  <a:pt x="40" y="34"/>
                  <a:pt x="40" y="76"/>
                </a:cubicBezTo>
                <a:cubicBezTo>
                  <a:pt x="40" y="117"/>
                  <a:pt x="74" y="151"/>
                  <a:pt x="116" y="151"/>
                </a:cubicBezTo>
                <a:cubicBezTo>
                  <a:pt x="158" y="151"/>
                  <a:pt x="192" y="117"/>
                  <a:pt x="192" y="76"/>
                </a:cubicBezTo>
                <a:cubicBezTo>
                  <a:pt x="192" y="34"/>
                  <a:pt x="158" y="0"/>
                  <a:pt x="116" y="0"/>
                </a:cubicBezTo>
                <a:close/>
                <a:moveTo>
                  <a:pt x="116" y="143"/>
                </a:moveTo>
                <a:cubicBezTo>
                  <a:pt x="79" y="143"/>
                  <a:pt x="48" y="113"/>
                  <a:pt x="48" y="76"/>
                </a:cubicBezTo>
                <a:cubicBezTo>
                  <a:pt x="48" y="38"/>
                  <a:pt x="79" y="8"/>
                  <a:pt x="116" y="8"/>
                </a:cubicBezTo>
                <a:cubicBezTo>
                  <a:pt x="153" y="8"/>
                  <a:pt x="184" y="38"/>
                  <a:pt x="184" y="76"/>
                </a:cubicBezTo>
                <a:cubicBezTo>
                  <a:pt x="184" y="113"/>
                  <a:pt x="153" y="143"/>
                  <a:pt x="116" y="143"/>
                </a:cubicBezTo>
                <a:close/>
                <a:moveTo>
                  <a:pt x="112" y="22"/>
                </a:moveTo>
                <a:cubicBezTo>
                  <a:pt x="110" y="22"/>
                  <a:pt x="108" y="24"/>
                  <a:pt x="108" y="26"/>
                </a:cubicBezTo>
                <a:cubicBezTo>
                  <a:pt x="108" y="28"/>
                  <a:pt x="110" y="30"/>
                  <a:pt x="112" y="30"/>
                </a:cubicBezTo>
                <a:cubicBezTo>
                  <a:pt x="139" y="30"/>
                  <a:pt x="162" y="52"/>
                  <a:pt x="162" y="80"/>
                </a:cubicBezTo>
                <a:cubicBezTo>
                  <a:pt x="162" y="82"/>
                  <a:pt x="164" y="84"/>
                  <a:pt x="166" y="84"/>
                </a:cubicBezTo>
                <a:cubicBezTo>
                  <a:pt x="168" y="84"/>
                  <a:pt x="170" y="82"/>
                  <a:pt x="170" y="80"/>
                </a:cubicBezTo>
                <a:cubicBezTo>
                  <a:pt x="170" y="48"/>
                  <a:pt x="144" y="22"/>
                  <a:pt x="112" y="22"/>
                </a:cubicBezTo>
                <a:close/>
                <a:moveTo>
                  <a:pt x="20" y="8"/>
                </a:moveTo>
                <a:cubicBezTo>
                  <a:pt x="48" y="8"/>
                  <a:pt x="48" y="8"/>
                  <a:pt x="48" y="8"/>
                </a:cubicBezTo>
                <a:cubicBezTo>
                  <a:pt x="50" y="8"/>
                  <a:pt x="52" y="6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2"/>
                  <a:pt x="16" y="4"/>
                </a:cubicBezTo>
                <a:cubicBezTo>
                  <a:pt x="16" y="6"/>
                  <a:pt x="18" y="8"/>
                  <a:pt x="2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" name="Group 321"/>
          <p:cNvGrpSpPr/>
          <p:nvPr/>
        </p:nvGrpSpPr>
        <p:grpSpPr>
          <a:xfrm>
            <a:off x="611560" y="4083918"/>
            <a:ext cx="540000" cy="540000"/>
            <a:chOff x="4427654" y="3049909"/>
            <a:chExt cx="464344" cy="464344"/>
          </a:xfrm>
          <a:solidFill>
            <a:schemeClr val="accent2"/>
          </a:solidFill>
        </p:grpSpPr>
        <p:sp>
          <p:nvSpPr>
            <p:cNvPr id="323" name="AutoShape 123"/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24" name="AutoShape 124"/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25" name="AutoShape 125"/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3923928" y="2829585"/>
            <a:ext cx="1846218" cy="27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endParaRPr lang="en-US" sz="900" b="1" dirty="0">
              <a:solidFill>
                <a:prstClr val="black"/>
              </a:solidFill>
              <a:latin typeface="Constantia"/>
              <a:cs typeface="B Nazanin" pitchFamily="2" charset="-78"/>
            </a:endParaRPr>
          </a:p>
        </p:txBody>
      </p:sp>
      <p:grpSp>
        <p:nvGrpSpPr>
          <p:cNvPr id="4" name="Group 291">
            <a:extLst>
              <a:ext uri="{FF2B5EF4-FFF2-40B4-BE49-F238E27FC236}">
                <a16:creationId xmlns="" xmlns:a16="http://schemas.microsoft.com/office/drawing/2014/main" id="{A9B881D6-A888-46EE-BD95-0B7D8B47AB32}"/>
              </a:ext>
            </a:extLst>
          </p:cNvPr>
          <p:cNvGrpSpPr/>
          <p:nvPr/>
        </p:nvGrpSpPr>
        <p:grpSpPr>
          <a:xfrm>
            <a:off x="7308304" y="216024"/>
            <a:ext cx="1316586" cy="699542"/>
            <a:chOff x="3944339" y="2465492"/>
            <a:chExt cx="1316586" cy="1143791"/>
          </a:xfrm>
        </p:grpSpPr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306FC859-EB16-4227-A325-84CAD2269446}"/>
                </a:ext>
              </a:extLst>
            </p:cNvPr>
            <p:cNvCxnSpPr/>
            <p:nvPr/>
          </p:nvCxnSpPr>
          <p:spPr>
            <a:xfrm flipH="1">
              <a:off x="5240483" y="2465492"/>
              <a:ext cx="16111" cy="1143791"/>
            </a:xfrm>
            <a:prstGeom prst="line">
              <a:avLst/>
            </a:prstGeom>
            <a:ln w="19050">
              <a:solidFill>
                <a:schemeClr val="accent3"/>
              </a:soli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entagon 34">
              <a:extLst>
                <a:ext uri="{FF2B5EF4-FFF2-40B4-BE49-F238E27FC236}">
                  <a16:creationId xmlns="" xmlns:a16="http://schemas.microsoft.com/office/drawing/2014/main" id="{8F1A8E4C-7DEF-4B30-9222-3110294B9268}"/>
                </a:ext>
              </a:extLst>
            </p:cNvPr>
            <p:cNvSpPr/>
            <p:nvPr/>
          </p:nvSpPr>
          <p:spPr>
            <a:xfrm flipH="1">
              <a:off x="3944339" y="2573881"/>
              <a:ext cx="1316586" cy="359229"/>
            </a:xfrm>
            <a:prstGeom prst="homePlate">
              <a:avLst>
                <a:gd name="adj" fmla="val 4913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200" dirty="0">
                  <a:solidFill>
                    <a:schemeClr val="tx1"/>
                  </a:solidFill>
                  <a:latin typeface="+mj-lt"/>
                  <a:cs typeface="B Titr" pitchFamily="2" charset="-78"/>
                </a:rPr>
                <a:t>مشخصات محصو</a:t>
              </a:r>
              <a:r>
                <a:rPr lang="fa-IR" sz="1400" dirty="0" smtClean="0">
                  <a:solidFill>
                    <a:schemeClr val="tx1"/>
                  </a:solidFill>
                  <a:latin typeface="+mj-lt"/>
                  <a:cs typeface="B Titr" pitchFamily="2" charset="-78"/>
                </a:rPr>
                <a:t>ل</a:t>
              </a:r>
              <a:endParaRPr lang="id-ID" sz="1400" dirty="0">
                <a:solidFill>
                  <a:schemeClr val="tx1"/>
                </a:solidFill>
                <a:latin typeface="+mj-lt"/>
                <a:cs typeface="B Titr" pitchFamily="2" charset="-78"/>
              </a:endParaRPr>
            </a:p>
          </p:txBody>
        </p:sp>
      </p:grpSp>
      <p:grpSp>
        <p:nvGrpSpPr>
          <p:cNvPr id="5" name="Group 321"/>
          <p:cNvGrpSpPr/>
          <p:nvPr/>
        </p:nvGrpSpPr>
        <p:grpSpPr>
          <a:xfrm>
            <a:off x="971600" y="4371950"/>
            <a:ext cx="540000" cy="540000"/>
            <a:chOff x="4427654" y="3049909"/>
            <a:chExt cx="464344" cy="464344"/>
          </a:xfrm>
          <a:solidFill>
            <a:schemeClr val="tx1"/>
          </a:solidFill>
        </p:grpSpPr>
        <p:sp>
          <p:nvSpPr>
            <p:cNvPr id="17" name="AutoShape 123"/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8" name="AutoShape 124"/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9" name="AutoShape 125"/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75118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725" y="123478"/>
            <a:ext cx="134844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گواهينامه سمتا</a:t>
            </a:r>
            <a:endParaRPr lang="id-ID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263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angle 187"/>
          <p:cNvSpPr/>
          <p:nvPr/>
        </p:nvSpPr>
        <p:spPr>
          <a:xfrm>
            <a:off x="273141" y="123478"/>
            <a:ext cx="899606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مستندات</a:t>
            </a:r>
            <a:endParaRPr lang="id-ID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sp>
        <p:nvSpPr>
          <p:cNvPr id="117" name="Freeform 80">
            <a:extLst>
              <a:ext uri="{FF2B5EF4-FFF2-40B4-BE49-F238E27FC236}">
                <a16:creationId xmlns="" xmlns:a16="http://schemas.microsoft.com/office/drawing/2014/main" id="{F8FF9564-A670-4AC0-9BD8-BE29EDF638BC}"/>
              </a:ext>
            </a:extLst>
          </p:cNvPr>
          <p:cNvSpPr>
            <a:spLocks/>
          </p:cNvSpPr>
          <p:nvPr/>
        </p:nvSpPr>
        <p:spPr bwMode="auto">
          <a:xfrm>
            <a:off x="6590328" y="344066"/>
            <a:ext cx="171736" cy="194724"/>
          </a:xfrm>
          <a:custGeom>
            <a:avLst/>
            <a:gdLst>
              <a:gd name="T0" fmla="*/ 147 w 157"/>
              <a:gd name="T1" fmla="*/ 8 h 177"/>
              <a:gd name="T2" fmla="*/ 116 w 157"/>
              <a:gd name="T3" fmla="*/ 11 h 177"/>
              <a:gd name="T4" fmla="*/ 8 w 157"/>
              <a:gd name="T5" fmla="*/ 138 h 177"/>
              <a:gd name="T6" fmla="*/ 11 w 157"/>
              <a:gd name="T7" fmla="*/ 169 h 177"/>
              <a:gd name="T8" fmla="*/ 11 w 157"/>
              <a:gd name="T9" fmla="*/ 169 h 177"/>
              <a:gd name="T10" fmla="*/ 42 w 157"/>
              <a:gd name="T11" fmla="*/ 167 h 177"/>
              <a:gd name="T12" fmla="*/ 149 w 157"/>
              <a:gd name="T13" fmla="*/ 40 h 177"/>
              <a:gd name="T14" fmla="*/ 147 w 157"/>
              <a:gd name="T15" fmla="*/ 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7" h="177">
                <a:moveTo>
                  <a:pt x="147" y="8"/>
                </a:moveTo>
                <a:cubicBezTo>
                  <a:pt x="137" y="0"/>
                  <a:pt x="123" y="2"/>
                  <a:pt x="116" y="11"/>
                </a:cubicBezTo>
                <a:cubicBezTo>
                  <a:pt x="8" y="138"/>
                  <a:pt x="8" y="138"/>
                  <a:pt x="8" y="138"/>
                </a:cubicBezTo>
                <a:cubicBezTo>
                  <a:pt x="0" y="148"/>
                  <a:pt x="1" y="162"/>
                  <a:pt x="11" y="169"/>
                </a:cubicBezTo>
                <a:cubicBezTo>
                  <a:pt x="11" y="169"/>
                  <a:pt x="11" y="169"/>
                  <a:pt x="11" y="169"/>
                </a:cubicBezTo>
                <a:cubicBezTo>
                  <a:pt x="20" y="177"/>
                  <a:pt x="34" y="176"/>
                  <a:pt x="42" y="167"/>
                </a:cubicBezTo>
                <a:cubicBezTo>
                  <a:pt x="149" y="40"/>
                  <a:pt x="149" y="40"/>
                  <a:pt x="149" y="40"/>
                </a:cubicBezTo>
                <a:cubicBezTo>
                  <a:pt x="157" y="30"/>
                  <a:pt x="156" y="16"/>
                  <a:pt x="147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Rectangle 170"/>
          <p:cNvSpPr/>
          <p:nvPr/>
        </p:nvSpPr>
        <p:spPr>
          <a:xfrm>
            <a:off x="130035" y="538790"/>
            <a:ext cx="1107996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a-IR" sz="1400" dirty="0">
                <a:cs typeface="B Titr" pitchFamily="2" charset="-78"/>
                <a:hlinkClick r:id="rId3" action="ppaction://hlinkfile"/>
              </a:rPr>
              <a:t>قرارداد شرکت</a:t>
            </a:r>
            <a:endParaRPr lang="fa-IR" sz="1400" dirty="0">
              <a:cs typeface="B Titr" pitchFamily="2" charset="-78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="" xmlns:p14="http://schemas.microsoft.com/office/powerpoint/2010/main" val="1864471735"/>
              </p:ext>
            </p:extLst>
          </p:nvPr>
        </p:nvGraphicFramePr>
        <p:xfrm>
          <a:off x="5364088" y="483518"/>
          <a:ext cx="400052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="" xmlns:p14="http://schemas.microsoft.com/office/powerpoint/2010/main" val="355843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angle 187"/>
          <p:cNvSpPr/>
          <p:nvPr/>
        </p:nvSpPr>
        <p:spPr>
          <a:xfrm>
            <a:off x="273141" y="123478"/>
            <a:ext cx="899606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مستندات</a:t>
            </a:r>
            <a:endParaRPr lang="id-ID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sp>
        <p:nvSpPr>
          <p:cNvPr id="117" name="Freeform 80">
            <a:extLst>
              <a:ext uri="{FF2B5EF4-FFF2-40B4-BE49-F238E27FC236}">
                <a16:creationId xmlns:a16="http://schemas.microsoft.com/office/drawing/2014/main" xmlns="" id="{F8FF9564-A670-4AC0-9BD8-BE29EDF638BC}"/>
              </a:ext>
            </a:extLst>
          </p:cNvPr>
          <p:cNvSpPr>
            <a:spLocks/>
          </p:cNvSpPr>
          <p:nvPr/>
        </p:nvSpPr>
        <p:spPr bwMode="auto">
          <a:xfrm>
            <a:off x="6590328" y="344066"/>
            <a:ext cx="171736" cy="194724"/>
          </a:xfrm>
          <a:custGeom>
            <a:avLst/>
            <a:gdLst>
              <a:gd name="T0" fmla="*/ 147 w 157"/>
              <a:gd name="T1" fmla="*/ 8 h 177"/>
              <a:gd name="T2" fmla="*/ 116 w 157"/>
              <a:gd name="T3" fmla="*/ 11 h 177"/>
              <a:gd name="T4" fmla="*/ 8 w 157"/>
              <a:gd name="T5" fmla="*/ 138 h 177"/>
              <a:gd name="T6" fmla="*/ 11 w 157"/>
              <a:gd name="T7" fmla="*/ 169 h 177"/>
              <a:gd name="T8" fmla="*/ 11 w 157"/>
              <a:gd name="T9" fmla="*/ 169 h 177"/>
              <a:gd name="T10" fmla="*/ 42 w 157"/>
              <a:gd name="T11" fmla="*/ 167 h 177"/>
              <a:gd name="T12" fmla="*/ 149 w 157"/>
              <a:gd name="T13" fmla="*/ 40 h 177"/>
              <a:gd name="T14" fmla="*/ 147 w 157"/>
              <a:gd name="T15" fmla="*/ 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7" h="177">
                <a:moveTo>
                  <a:pt x="147" y="8"/>
                </a:moveTo>
                <a:cubicBezTo>
                  <a:pt x="137" y="0"/>
                  <a:pt x="123" y="2"/>
                  <a:pt x="116" y="11"/>
                </a:cubicBezTo>
                <a:cubicBezTo>
                  <a:pt x="8" y="138"/>
                  <a:pt x="8" y="138"/>
                  <a:pt x="8" y="138"/>
                </a:cubicBezTo>
                <a:cubicBezTo>
                  <a:pt x="0" y="148"/>
                  <a:pt x="1" y="162"/>
                  <a:pt x="11" y="169"/>
                </a:cubicBezTo>
                <a:cubicBezTo>
                  <a:pt x="11" y="169"/>
                  <a:pt x="11" y="169"/>
                  <a:pt x="11" y="169"/>
                </a:cubicBezTo>
                <a:cubicBezTo>
                  <a:pt x="20" y="177"/>
                  <a:pt x="34" y="176"/>
                  <a:pt x="42" y="167"/>
                </a:cubicBezTo>
                <a:cubicBezTo>
                  <a:pt x="149" y="40"/>
                  <a:pt x="149" y="40"/>
                  <a:pt x="149" y="40"/>
                </a:cubicBezTo>
                <a:cubicBezTo>
                  <a:pt x="157" y="30"/>
                  <a:pt x="156" y="16"/>
                  <a:pt x="147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" name="Group 57"/>
          <p:cNvGrpSpPr/>
          <p:nvPr/>
        </p:nvGrpSpPr>
        <p:grpSpPr>
          <a:xfrm>
            <a:off x="60102" y="3703500"/>
            <a:ext cx="1440000" cy="1440000"/>
            <a:chOff x="3251627" y="406269"/>
            <a:chExt cx="3951270" cy="4375875"/>
          </a:xfrm>
        </p:grpSpPr>
        <p:sp>
          <p:nvSpPr>
            <p:cNvPr id="60" name="Oval 6">
              <a:extLst>
                <a:ext uri="{FF2B5EF4-FFF2-40B4-BE49-F238E27FC236}">
                  <a16:creationId xmlns:a16="http://schemas.microsoft.com/office/drawing/2014/main" xmlns="" id="{72128EC3-1D7F-4D8D-8922-BD138D87D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1410" y="898488"/>
              <a:ext cx="3871487" cy="3879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Rectangle 24">
              <a:extLst>
                <a:ext uri="{FF2B5EF4-FFF2-40B4-BE49-F238E27FC236}">
                  <a16:creationId xmlns:a16="http://schemas.microsoft.com/office/drawing/2014/main" xmlns="" id="{B5DC926B-9D7A-44D1-AE56-45C61EA6A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2678" y="633447"/>
              <a:ext cx="2567920" cy="3219703"/>
            </a:xfrm>
            <a:prstGeom prst="rect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Rectangle 25">
              <a:extLst>
                <a:ext uri="{FF2B5EF4-FFF2-40B4-BE49-F238E27FC236}">
                  <a16:creationId xmlns:a16="http://schemas.microsoft.com/office/drawing/2014/main" xmlns="" id="{CCCEC4F3-3676-4A41-93BF-9D888EFDB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067" y="964748"/>
              <a:ext cx="1329261" cy="8924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Rectangle 26">
              <a:extLst>
                <a:ext uri="{FF2B5EF4-FFF2-40B4-BE49-F238E27FC236}">
                  <a16:creationId xmlns:a16="http://schemas.microsoft.com/office/drawing/2014/main" xmlns="" id="{320C827C-4789-4E21-8432-4219F46EA9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067" y="1114847"/>
              <a:ext cx="1329261" cy="15415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Rectangle 27">
              <a:extLst>
                <a:ext uri="{FF2B5EF4-FFF2-40B4-BE49-F238E27FC236}">
                  <a16:creationId xmlns:a16="http://schemas.microsoft.com/office/drawing/2014/main" xmlns="" id="{C6935C26-18D1-48F1-A53C-445D2D29E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067" y="1339321"/>
              <a:ext cx="1329261" cy="3921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Rectangle 28">
              <a:extLst>
                <a:ext uri="{FF2B5EF4-FFF2-40B4-BE49-F238E27FC236}">
                  <a16:creationId xmlns:a16="http://schemas.microsoft.com/office/drawing/2014/main" xmlns="" id="{F11451F1-2064-4379-AC16-C5A754434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067" y="1506999"/>
              <a:ext cx="1329261" cy="40567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Rectangle 29">
              <a:extLst>
                <a:ext uri="{FF2B5EF4-FFF2-40B4-BE49-F238E27FC236}">
                  <a16:creationId xmlns:a16="http://schemas.microsoft.com/office/drawing/2014/main" xmlns="" id="{8249388D-37DE-4849-86C1-9D51612EE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067" y="1421808"/>
              <a:ext cx="1329261" cy="3921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30">
              <a:extLst>
                <a:ext uri="{FF2B5EF4-FFF2-40B4-BE49-F238E27FC236}">
                  <a16:creationId xmlns:a16="http://schemas.microsoft.com/office/drawing/2014/main" xmlns="" id="{099AE47A-AE97-49CC-8523-EFEA083BB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9089" y="767320"/>
              <a:ext cx="2569272" cy="3218351"/>
            </a:xfrm>
            <a:custGeom>
              <a:avLst/>
              <a:gdLst>
                <a:gd name="T0" fmla="*/ 0 w 1900"/>
                <a:gd name="T1" fmla="*/ 0 h 2380"/>
                <a:gd name="T2" fmla="*/ 0 w 1900"/>
                <a:gd name="T3" fmla="*/ 2380 h 2380"/>
                <a:gd name="T4" fmla="*/ 1900 w 1900"/>
                <a:gd name="T5" fmla="*/ 2380 h 2380"/>
                <a:gd name="T6" fmla="*/ 1900 w 1900"/>
                <a:gd name="T7" fmla="*/ 726 h 2380"/>
                <a:gd name="T8" fmla="*/ 882 w 1900"/>
                <a:gd name="T9" fmla="*/ 0 h 2380"/>
                <a:gd name="T10" fmla="*/ 0 w 1900"/>
                <a:gd name="T11" fmla="*/ 0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0" h="2380">
                  <a:moveTo>
                    <a:pt x="0" y="0"/>
                  </a:moveTo>
                  <a:lnTo>
                    <a:pt x="0" y="2380"/>
                  </a:lnTo>
                  <a:lnTo>
                    <a:pt x="1900" y="2380"/>
                  </a:lnTo>
                  <a:lnTo>
                    <a:pt x="1900" y="726"/>
                  </a:lnTo>
                  <a:lnTo>
                    <a:pt x="8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Rectangle 31">
              <a:extLst>
                <a:ext uri="{FF2B5EF4-FFF2-40B4-BE49-F238E27FC236}">
                  <a16:creationId xmlns:a16="http://schemas.microsoft.com/office/drawing/2014/main" xmlns="" id="{EF1DDC25-8098-4FB0-8E31-10C1BFBBB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186" y="1896447"/>
              <a:ext cx="1446906" cy="8924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Rectangle 32">
              <a:extLst>
                <a:ext uri="{FF2B5EF4-FFF2-40B4-BE49-F238E27FC236}">
                  <a16:creationId xmlns:a16="http://schemas.microsoft.com/office/drawing/2014/main" xmlns="" id="{0FF3F8FB-5A59-4492-A62D-64E329D21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186" y="2046547"/>
              <a:ext cx="1985101" cy="7302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33">
              <a:extLst>
                <a:ext uri="{FF2B5EF4-FFF2-40B4-BE49-F238E27FC236}">
                  <a16:creationId xmlns:a16="http://schemas.microsoft.com/office/drawing/2014/main" xmlns="" id="{EBE3EABC-36C1-433C-9FE6-8B460FD49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431" y="767320"/>
              <a:ext cx="1400929" cy="981732"/>
            </a:xfrm>
            <a:custGeom>
              <a:avLst/>
              <a:gdLst>
                <a:gd name="T0" fmla="*/ 1281 w 1281"/>
                <a:gd name="T1" fmla="*/ 897 h 897"/>
                <a:gd name="T2" fmla="*/ 22 w 1281"/>
                <a:gd name="T3" fmla="*/ 0 h 897"/>
                <a:gd name="T4" fmla="*/ 0 w 1281"/>
                <a:gd name="T5" fmla="*/ 856 h 897"/>
                <a:gd name="T6" fmla="*/ 629 w 1281"/>
                <a:gd name="T7" fmla="*/ 743 h 897"/>
                <a:gd name="T8" fmla="*/ 1281 w 1281"/>
                <a:gd name="T9" fmla="*/ 897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1" h="897">
                  <a:moveTo>
                    <a:pt x="1281" y="897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856"/>
                    <a:pt x="0" y="856"/>
                    <a:pt x="0" y="856"/>
                  </a:cubicBezTo>
                  <a:cubicBezTo>
                    <a:pt x="0" y="856"/>
                    <a:pt x="210" y="743"/>
                    <a:pt x="629" y="743"/>
                  </a:cubicBezTo>
                  <a:cubicBezTo>
                    <a:pt x="904" y="743"/>
                    <a:pt x="1281" y="897"/>
                    <a:pt x="1281" y="897"/>
                  </a:cubicBez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Rectangle 34">
              <a:extLst>
                <a:ext uri="{FF2B5EF4-FFF2-40B4-BE49-F238E27FC236}">
                  <a16:creationId xmlns:a16="http://schemas.microsoft.com/office/drawing/2014/main" xmlns="" id="{B859EAD2-ACF5-4D78-9DF3-A37D95ECAB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186" y="2169601"/>
              <a:ext cx="1985101" cy="74374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Rectangle 35">
              <a:extLst>
                <a:ext uri="{FF2B5EF4-FFF2-40B4-BE49-F238E27FC236}">
                  <a16:creationId xmlns:a16="http://schemas.microsoft.com/office/drawing/2014/main" xmlns="" id="{3DB98325-4DE8-4CB9-ABD9-E7A7EBFB3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186" y="2300770"/>
              <a:ext cx="1985101" cy="7302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Rectangle 36">
              <a:extLst>
                <a:ext uri="{FF2B5EF4-FFF2-40B4-BE49-F238E27FC236}">
                  <a16:creationId xmlns:a16="http://schemas.microsoft.com/office/drawing/2014/main" xmlns="" id="{14C1FA80-B582-4D83-90AA-D0246BACA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186" y="2430585"/>
              <a:ext cx="1985101" cy="7302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Rectangle 37">
              <a:extLst>
                <a:ext uri="{FF2B5EF4-FFF2-40B4-BE49-F238E27FC236}">
                  <a16:creationId xmlns:a16="http://schemas.microsoft.com/office/drawing/2014/main" xmlns="" id="{CF9D34A2-1696-4ADA-860F-85BC1646E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186" y="2554992"/>
              <a:ext cx="1985101" cy="7302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Rectangle 38">
              <a:extLst>
                <a:ext uri="{FF2B5EF4-FFF2-40B4-BE49-F238E27FC236}">
                  <a16:creationId xmlns:a16="http://schemas.microsoft.com/office/drawing/2014/main" xmlns="" id="{20504388-8D3C-4DF6-82CC-98B36D217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186" y="2678046"/>
              <a:ext cx="1985101" cy="7302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Rectangle 39">
              <a:extLst>
                <a:ext uri="{FF2B5EF4-FFF2-40B4-BE49-F238E27FC236}">
                  <a16:creationId xmlns:a16="http://schemas.microsoft.com/office/drawing/2014/main" xmlns="" id="{7DDA3C13-3859-4DFE-B124-C043044C1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186" y="2809215"/>
              <a:ext cx="1985101" cy="7302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Rectangle 40">
              <a:extLst>
                <a:ext uri="{FF2B5EF4-FFF2-40B4-BE49-F238E27FC236}">
                  <a16:creationId xmlns:a16="http://schemas.microsoft.com/office/drawing/2014/main" xmlns="" id="{167BCC45-0A4E-40D6-8573-5F9F72C213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186" y="2939031"/>
              <a:ext cx="1985101" cy="7302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Rectangle 41">
              <a:extLst>
                <a:ext uri="{FF2B5EF4-FFF2-40B4-BE49-F238E27FC236}">
                  <a16:creationId xmlns:a16="http://schemas.microsoft.com/office/drawing/2014/main" xmlns="" id="{90DD9FC6-B5B8-4DA6-A453-C0585B2F5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186" y="3221650"/>
              <a:ext cx="1690310" cy="274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Oval 42">
              <a:extLst>
                <a:ext uri="{FF2B5EF4-FFF2-40B4-BE49-F238E27FC236}">
                  <a16:creationId xmlns:a16="http://schemas.microsoft.com/office/drawing/2014/main" xmlns="" id="{E94F473A-B7E0-4B08-B985-7FA04C0EF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6429" y="2591502"/>
              <a:ext cx="1134537" cy="11358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43">
              <a:extLst>
                <a:ext uri="{FF2B5EF4-FFF2-40B4-BE49-F238E27FC236}">
                  <a16:creationId xmlns:a16="http://schemas.microsoft.com/office/drawing/2014/main" xmlns="" id="{E001966E-87D8-47AD-A3BA-5A30B7C01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847" y="2832203"/>
              <a:ext cx="945222" cy="722101"/>
            </a:xfrm>
            <a:custGeom>
              <a:avLst/>
              <a:gdLst>
                <a:gd name="T0" fmla="*/ 373 w 864"/>
                <a:gd name="T1" fmla="*/ 659 h 659"/>
                <a:gd name="T2" fmla="*/ 322 w 864"/>
                <a:gd name="T3" fmla="*/ 641 h 659"/>
                <a:gd name="T4" fmla="*/ 43 w 864"/>
                <a:gd name="T5" fmla="*/ 423 h 659"/>
                <a:gd name="T6" fmla="*/ 28 w 864"/>
                <a:gd name="T7" fmla="*/ 306 h 659"/>
                <a:gd name="T8" fmla="*/ 145 w 864"/>
                <a:gd name="T9" fmla="*/ 292 h 659"/>
                <a:gd name="T10" fmla="*/ 361 w 864"/>
                <a:gd name="T11" fmla="*/ 461 h 659"/>
                <a:gd name="T12" fmla="*/ 707 w 864"/>
                <a:gd name="T13" fmla="*/ 41 h 659"/>
                <a:gd name="T14" fmla="*/ 823 w 864"/>
                <a:gd name="T15" fmla="*/ 29 h 659"/>
                <a:gd name="T16" fmla="*/ 835 w 864"/>
                <a:gd name="T17" fmla="*/ 146 h 659"/>
                <a:gd name="T18" fmla="*/ 437 w 864"/>
                <a:gd name="T19" fmla="*/ 629 h 659"/>
                <a:gd name="T20" fmla="*/ 373 w 864"/>
                <a:gd name="T21" fmla="*/ 659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4" h="659">
                  <a:moveTo>
                    <a:pt x="373" y="659"/>
                  </a:moveTo>
                  <a:cubicBezTo>
                    <a:pt x="355" y="659"/>
                    <a:pt x="337" y="653"/>
                    <a:pt x="322" y="641"/>
                  </a:cubicBezTo>
                  <a:cubicBezTo>
                    <a:pt x="43" y="423"/>
                    <a:pt x="43" y="423"/>
                    <a:pt x="43" y="423"/>
                  </a:cubicBezTo>
                  <a:cubicBezTo>
                    <a:pt x="7" y="394"/>
                    <a:pt x="0" y="342"/>
                    <a:pt x="28" y="306"/>
                  </a:cubicBezTo>
                  <a:cubicBezTo>
                    <a:pt x="57" y="270"/>
                    <a:pt x="109" y="264"/>
                    <a:pt x="145" y="292"/>
                  </a:cubicBezTo>
                  <a:cubicBezTo>
                    <a:pt x="361" y="461"/>
                    <a:pt x="361" y="461"/>
                    <a:pt x="361" y="461"/>
                  </a:cubicBezTo>
                  <a:cubicBezTo>
                    <a:pt x="707" y="41"/>
                    <a:pt x="707" y="41"/>
                    <a:pt x="707" y="41"/>
                  </a:cubicBezTo>
                  <a:cubicBezTo>
                    <a:pt x="736" y="5"/>
                    <a:pt x="788" y="0"/>
                    <a:pt x="823" y="29"/>
                  </a:cubicBezTo>
                  <a:cubicBezTo>
                    <a:pt x="859" y="58"/>
                    <a:pt x="864" y="111"/>
                    <a:pt x="835" y="146"/>
                  </a:cubicBezTo>
                  <a:cubicBezTo>
                    <a:pt x="437" y="629"/>
                    <a:pt x="437" y="629"/>
                    <a:pt x="437" y="629"/>
                  </a:cubicBezTo>
                  <a:cubicBezTo>
                    <a:pt x="421" y="649"/>
                    <a:pt x="397" y="659"/>
                    <a:pt x="373" y="6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44">
              <a:extLst>
                <a:ext uri="{FF2B5EF4-FFF2-40B4-BE49-F238E27FC236}">
                  <a16:creationId xmlns:a16="http://schemas.microsoft.com/office/drawing/2014/main" xmlns="" id="{BEEDACF3-FB03-4E24-9164-06FDE37CA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089" y="929590"/>
              <a:ext cx="428663" cy="428663"/>
            </a:xfrm>
            <a:custGeom>
              <a:avLst/>
              <a:gdLst>
                <a:gd name="T0" fmla="*/ 0 w 392"/>
                <a:gd name="T1" fmla="*/ 0 h 392"/>
                <a:gd name="T2" fmla="*/ 0 w 392"/>
                <a:gd name="T3" fmla="*/ 392 h 392"/>
                <a:gd name="T4" fmla="*/ 392 w 392"/>
                <a:gd name="T5" fmla="*/ 392 h 392"/>
                <a:gd name="T6" fmla="*/ 0 w 392"/>
                <a:gd name="T7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2" h="392">
                  <a:moveTo>
                    <a:pt x="0" y="0"/>
                  </a:moveTo>
                  <a:cubicBezTo>
                    <a:pt x="0" y="392"/>
                    <a:pt x="0" y="392"/>
                    <a:pt x="0" y="392"/>
                  </a:cubicBezTo>
                  <a:cubicBezTo>
                    <a:pt x="392" y="392"/>
                    <a:pt x="392" y="392"/>
                    <a:pt x="392" y="392"/>
                  </a:cubicBezTo>
                  <a:cubicBezTo>
                    <a:pt x="392" y="176"/>
                    <a:pt x="216" y="0"/>
                    <a:pt x="0" y="0"/>
                  </a:cubicBezTo>
                  <a:close/>
                </a:path>
              </a:pathLst>
            </a:custGeom>
            <a:solidFill>
              <a:srgbClr val="AFC6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45">
              <a:extLst>
                <a:ext uri="{FF2B5EF4-FFF2-40B4-BE49-F238E27FC236}">
                  <a16:creationId xmlns:a16="http://schemas.microsoft.com/office/drawing/2014/main" xmlns="" id="{D4BFA645-6742-438E-B4C7-C8464AC35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2678" y="971509"/>
              <a:ext cx="743737" cy="855974"/>
            </a:xfrm>
            <a:custGeom>
              <a:avLst/>
              <a:gdLst>
                <a:gd name="T0" fmla="*/ 391 w 681"/>
                <a:gd name="T1" fmla="*/ 0 h 782"/>
                <a:gd name="T2" fmla="*/ 0 w 681"/>
                <a:gd name="T3" fmla="*/ 391 h 782"/>
                <a:gd name="T4" fmla="*/ 391 w 681"/>
                <a:gd name="T5" fmla="*/ 782 h 782"/>
                <a:gd name="T6" fmla="*/ 681 w 681"/>
                <a:gd name="T7" fmla="*/ 654 h 782"/>
                <a:gd name="T8" fmla="*/ 391 w 681"/>
                <a:gd name="T9" fmla="*/ 391 h 782"/>
                <a:gd name="T10" fmla="*/ 391 w 681"/>
                <a:gd name="T11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782">
                  <a:moveTo>
                    <a:pt x="391" y="0"/>
                  </a:moveTo>
                  <a:cubicBezTo>
                    <a:pt x="175" y="0"/>
                    <a:pt x="0" y="175"/>
                    <a:pt x="0" y="391"/>
                  </a:cubicBezTo>
                  <a:cubicBezTo>
                    <a:pt x="0" y="607"/>
                    <a:pt x="175" y="782"/>
                    <a:pt x="391" y="782"/>
                  </a:cubicBezTo>
                  <a:cubicBezTo>
                    <a:pt x="506" y="782"/>
                    <a:pt x="609" y="733"/>
                    <a:pt x="681" y="654"/>
                  </a:cubicBezTo>
                  <a:cubicBezTo>
                    <a:pt x="391" y="391"/>
                    <a:pt x="391" y="391"/>
                    <a:pt x="391" y="391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46">
              <a:extLst>
                <a:ext uri="{FF2B5EF4-FFF2-40B4-BE49-F238E27FC236}">
                  <a16:creationId xmlns:a16="http://schemas.microsoft.com/office/drawing/2014/main" xmlns="" id="{253B8F74-8C06-4236-944B-5B1B2D9DD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5147" y="1385297"/>
              <a:ext cx="427310" cy="288029"/>
            </a:xfrm>
            <a:custGeom>
              <a:avLst/>
              <a:gdLst>
                <a:gd name="T0" fmla="*/ 0 w 391"/>
                <a:gd name="T1" fmla="*/ 0 h 263"/>
                <a:gd name="T2" fmla="*/ 290 w 391"/>
                <a:gd name="T3" fmla="*/ 263 h 263"/>
                <a:gd name="T4" fmla="*/ 391 w 391"/>
                <a:gd name="T5" fmla="*/ 0 h 263"/>
                <a:gd name="T6" fmla="*/ 0 w 391"/>
                <a:gd name="T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1" h="263">
                  <a:moveTo>
                    <a:pt x="0" y="0"/>
                  </a:moveTo>
                  <a:cubicBezTo>
                    <a:pt x="290" y="263"/>
                    <a:pt x="290" y="263"/>
                    <a:pt x="290" y="263"/>
                  </a:cubicBezTo>
                  <a:cubicBezTo>
                    <a:pt x="353" y="193"/>
                    <a:pt x="391" y="101"/>
                    <a:pt x="39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42F2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47">
              <a:extLst>
                <a:ext uri="{FF2B5EF4-FFF2-40B4-BE49-F238E27FC236}">
                  <a16:creationId xmlns:a16="http://schemas.microsoft.com/office/drawing/2014/main" xmlns="" id="{12A40F30-8DE9-44BE-A7E7-FC49845D0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4657" y="4422446"/>
              <a:ext cx="1321147" cy="359698"/>
            </a:xfrm>
            <a:custGeom>
              <a:avLst/>
              <a:gdLst>
                <a:gd name="T0" fmla="*/ 1192 w 1208"/>
                <a:gd name="T1" fmla="*/ 32 h 328"/>
                <a:gd name="T2" fmla="*/ 1208 w 1208"/>
                <a:gd name="T3" fmla="*/ 16 h 328"/>
                <a:gd name="T4" fmla="*/ 1192 w 1208"/>
                <a:gd name="T5" fmla="*/ 0 h 328"/>
                <a:gd name="T6" fmla="*/ 170 w 1208"/>
                <a:gd name="T7" fmla="*/ 0 h 328"/>
                <a:gd name="T8" fmla="*/ 0 w 1208"/>
                <a:gd name="T9" fmla="*/ 164 h 328"/>
                <a:gd name="T10" fmla="*/ 170 w 1208"/>
                <a:gd name="T11" fmla="*/ 327 h 328"/>
                <a:gd name="T12" fmla="*/ 1187 w 1208"/>
                <a:gd name="T13" fmla="*/ 328 h 328"/>
                <a:gd name="T14" fmla="*/ 1203 w 1208"/>
                <a:gd name="T15" fmla="*/ 312 h 328"/>
                <a:gd name="T16" fmla="*/ 1187 w 1208"/>
                <a:gd name="T17" fmla="*/ 295 h 328"/>
                <a:gd name="T18" fmla="*/ 1181 w 1208"/>
                <a:gd name="T19" fmla="*/ 295 h 328"/>
                <a:gd name="T20" fmla="*/ 1181 w 1208"/>
                <a:gd name="T21" fmla="*/ 32 h 328"/>
                <a:gd name="T22" fmla="*/ 1192 w 1208"/>
                <a:gd name="T23" fmla="*/ 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8" h="328">
                  <a:moveTo>
                    <a:pt x="1192" y="32"/>
                  </a:moveTo>
                  <a:cubicBezTo>
                    <a:pt x="1200" y="32"/>
                    <a:pt x="1208" y="25"/>
                    <a:pt x="1208" y="16"/>
                  </a:cubicBezTo>
                  <a:cubicBezTo>
                    <a:pt x="1208" y="8"/>
                    <a:pt x="1200" y="0"/>
                    <a:pt x="1192" y="0"/>
                  </a:cubicBezTo>
                  <a:cubicBezTo>
                    <a:pt x="1192" y="0"/>
                    <a:pt x="171" y="0"/>
                    <a:pt x="170" y="0"/>
                  </a:cubicBezTo>
                  <a:cubicBezTo>
                    <a:pt x="76" y="0"/>
                    <a:pt x="0" y="73"/>
                    <a:pt x="0" y="164"/>
                  </a:cubicBezTo>
                  <a:cubicBezTo>
                    <a:pt x="0" y="254"/>
                    <a:pt x="76" y="327"/>
                    <a:pt x="170" y="327"/>
                  </a:cubicBezTo>
                  <a:cubicBezTo>
                    <a:pt x="171" y="327"/>
                    <a:pt x="1187" y="328"/>
                    <a:pt x="1187" y="328"/>
                  </a:cubicBezTo>
                  <a:cubicBezTo>
                    <a:pt x="1196" y="328"/>
                    <a:pt x="1203" y="321"/>
                    <a:pt x="1203" y="312"/>
                  </a:cubicBezTo>
                  <a:cubicBezTo>
                    <a:pt x="1203" y="303"/>
                    <a:pt x="1196" y="295"/>
                    <a:pt x="1187" y="295"/>
                  </a:cubicBezTo>
                  <a:cubicBezTo>
                    <a:pt x="1181" y="295"/>
                    <a:pt x="1181" y="295"/>
                    <a:pt x="1181" y="295"/>
                  </a:cubicBezTo>
                  <a:cubicBezTo>
                    <a:pt x="1181" y="32"/>
                    <a:pt x="1181" y="32"/>
                    <a:pt x="1181" y="32"/>
                  </a:cubicBezTo>
                  <a:lnTo>
                    <a:pt x="1192" y="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48">
              <a:extLst>
                <a:ext uri="{FF2B5EF4-FFF2-40B4-BE49-F238E27FC236}">
                  <a16:creationId xmlns:a16="http://schemas.microsoft.com/office/drawing/2014/main" xmlns="" id="{B5E64A8D-7D9F-4C51-9AE9-F532E9C79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962" y="4457605"/>
              <a:ext cx="1198092" cy="288029"/>
            </a:xfrm>
            <a:custGeom>
              <a:avLst/>
              <a:gdLst>
                <a:gd name="T0" fmla="*/ 164 w 1096"/>
                <a:gd name="T1" fmla="*/ 0 h 263"/>
                <a:gd name="T2" fmla="*/ 0 w 1096"/>
                <a:gd name="T3" fmla="*/ 132 h 263"/>
                <a:gd name="T4" fmla="*/ 164 w 1096"/>
                <a:gd name="T5" fmla="*/ 263 h 263"/>
                <a:gd name="T6" fmla="*/ 1096 w 1096"/>
                <a:gd name="T7" fmla="*/ 263 h 263"/>
                <a:gd name="T8" fmla="*/ 1096 w 1096"/>
                <a:gd name="T9" fmla="*/ 0 h 263"/>
                <a:gd name="T10" fmla="*/ 164 w 1096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6" h="263">
                  <a:moveTo>
                    <a:pt x="164" y="0"/>
                  </a:moveTo>
                  <a:cubicBezTo>
                    <a:pt x="73" y="0"/>
                    <a:pt x="0" y="59"/>
                    <a:pt x="0" y="132"/>
                  </a:cubicBezTo>
                  <a:cubicBezTo>
                    <a:pt x="0" y="204"/>
                    <a:pt x="73" y="263"/>
                    <a:pt x="164" y="263"/>
                  </a:cubicBezTo>
                  <a:cubicBezTo>
                    <a:pt x="164" y="263"/>
                    <a:pt x="1096" y="263"/>
                    <a:pt x="1096" y="263"/>
                  </a:cubicBezTo>
                  <a:cubicBezTo>
                    <a:pt x="1096" y="0"/>
                    <a:pt x="1096" y="0"/>
                    <a:pt x="1096" y="0"/>
                  </a:cubicBezTo>
                  <a:cubicBezTo>
                    <a:pt x="1096" y="0"/>
                    <a:pt x="164" y="0"/>
                    <a:pt x="164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49">
              <a:extLst>
                <a:ext uri="{FF2B5EF4-FFF2-40B4-BE49-F238E27FC236}">
                  <a16:creationId xmlns:a16="http://schemas.microsoft.com/office/drawing/2014/main" xmlns="" id="{7093A1F5-9B1F-4F2A-B1FC-0A6738C8E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909" y="4496821"/>
              <a:ext cx="749146" cy="18931"/>
            </a:xfrm>
            <a:custGeom>
              <a:avLst/>
              <a:gdLst>
                <a:gd name="T0" fmla="*/ 0 w 685"/>
                <a:gd name="T1" fmla="*/ 8 h 17"/>
                <a:gd name="T2" fmla="*/ 8 w 685"/>
                <a:gd name="T3" fmla="*/ 17 h 17"/>
                <a:gd name="T4" fmla="*/ 685 w 685"/>
                <a:gd name="T5" fmla="*/ 17 h 17"/>
                <a:gd name="T6" fmla="*/ 685 w 685"/>
                <a:gd name="T7" fmla="*/ 0 h 17"/>
                <a:gd name="T8" fmla="*/ 8 w 685"/>
                <a:gd name="T9" fmla="*/ 0 h 17"/>
                <a:gd name="T10" fmla="*/ 0 w 685"/>
                <a:gd name="T1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5" h="17">
                  <a:moveTo>
                    <a:pt x="0" y="8"/>
                  </a:moveTo>
                  <a:cubicBezTo>
                    <a:pt x="0" y="13"/>
                    <a:pt x="3" y="17"/>
                    <a:pt x="8" y="17"/>
                  </a:cubicBezTo>
                  <a:cubicBezTo>
                    <a:pt x="685" y="17"/>
                    <a:pt x="685" y="17"/>
                    <a:pt x="685" y="17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50">
              <a:extLst>
                <a:ext uri="{FF2B5EF4-FFF2-40B4-BE49-F238E27FC236}">
                  <a16:creationId xmlns:a16="http://schemas.microsoft.com/office/drawing/2014/main" xmlns="" id="{AC279DDE-4715-4573-8FEB-FBEEE59E7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263" y="4548206"/>
              <a:ext cx="866792" cy="27045"/>
            </a:xfrm>
            <a:custGeom>
              <a:avLst/>
              <a:gdLst>
                <a:gd name="T0" fmla="*/ 0 w 793"/>
                <a:gd name="T1" fmla="*/ 12 h 24"/>
                <a:gd name="T2" fmla="*/ 11 w 793"/>
                <a:gd name="T3" fmla="*/ 24 h 24"/>
                <a:gd name="T4" fmla="*/ 793 w 793"/>
                <a:gd name="T5" fmla="*/ 24 h 24"/>
                <a:gd name="T6" fmla="*/ 793 w 793"/>
                <a:gd name="T7" fmla="*/ 0 h 24"/>
                <a:gd name="T8" fmla="*/ 11 w 793"/>
                <a:gd name="T9" fmla="*/ 0 h 24"/>
                <a:gd name="T10" fmla="*/ 0 w 793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3" h="24">
                  <a:moveTo>
                    <a:pt x="0" y="12"/>
                  </a:moveTo>
                  <a:cubicBezTo>
                    <a:pt x="0" y="19"/>
                    <a:pt x="5" y="24"/>
                    <a:pt x="11" y="24"/>
                  </a:cubicBezTo>
                  <a:cubicBezTo>
                    <a:pt x="793" y="24"/>
                    <a:pt x="793" y="24"/>
                    <a:pt x="793" y="24"/>
                  </a:cubicBezTo>
                  <a:cubicBezTo>
                    <a:pt x="793" y="0"/>
                    <a:pt x="793" y="0"/>
                    <a:pt x="79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51">
              <a:extLst>
                <a:ext uri="{FF2B5EF4-FFF2-40B4-BE49-F238E27FC236}">
                  <a16:creationId xmlns:a16="http://schemas.microsoft.com/office/drawing/2014/main" xmlns="" id="{98A3044E-EA58-4710-889F-AAE812F90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119" y="4602296"/>
              <a:ext cx="471935" cy="27045"/>
            </a:xfrm>
            <a:custGeom>
              <a:avLst/>
              <a:gdLst>
                <a:gd name="T0" fmla="*/ 13 w 431"/>
                <a:gd name="T1" fmla="*/ 0 h 25"/>
                <a:gd name="T2" fmla="*/ 0 w 431"/>
                <a:gd name="T3" fmla="*/ 13 h 25"/>
                <a:gd name="T4" fmla="*/ 13 w 431"/>
                <a:gd name="T5" fmla="*/ 25 h 25"/>
                <a:gd name="T6" fmla="*/ 431 w 431"/>
                <a:gd name="T7" fmla="*/ 25 h 25"/>
                <a:gd name="T8" fmla="*/ 431 w 431"/>
                <a:gd name="T9" fmla="*/ 0 h 25"/>
                <a:gd name="T10" fmla="*/ 13 w 431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1" h="25">
                  <a:moveTo>
                    <a:pt x="13" y="0"/>
                  </a:moveTo>
                  <a:cubicBezTo>
                    <a:pt x="6" y="0"/>
                    <a:pt x="0" y="5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0"/>
                    <a:pt x="431" y="0"/>
                    <a:pt x="431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52">
              <a:extLst>
                <a:ext uri="{FF2B5EF4-FFF2-40B4-BE49-F238E27FC236}">
                  <a16:creationId xmlns:a16="http://schemas.microsoft.com/office/drawing/2014/main" xmlns="" id="{054DF9B8-6611-4084-BF8A-45D618D8A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4723" y="4064101"/>
              <a:ext cx="1319794" cy="358346"/>
            </a:xfrm>
            <a:custGeom>
              <a:avLst/>
              <a:gdLst>
                <a:gd name="T0" fmla="*/ 1191 w 1207"/>
                <a:gd name="T1" fmla="*/ 32 h 328"/>
                <a:gd name="T2" fmla="*/ 1207 w 1207"/>
                <a:gd name="T3" fmla="*/ 17 h 328"/>
                <a:gd name="T4" fmla="*/ 1191 w 1207"/>
                <a:gd name="T5" fmla="*/ 1 h 328"/>
                <a:gd name="T6" fmla="*/ 170 w 1207"/>
                <a:gd name="T7" fmla="*/ 0 h 328"/>
                <a:gd name="T8" fmla="*/ 0 w 1207"/>
                <a:gd name="T9" fmla="*/ 164 h 328"/>
                <a:gd name="T10" fmla="*/ 170 w 1207"/>
                <a:gd name="T11" fmla="*/ 328 h 328"/>
                <a:gd name="T12" fmla="*/ 1187 w 1207"/>
                <a:gd name="T13" fmla="*/ 328 h 328"/>
                <a:gd name="T14" fmla="*/ 1202 w 1207"/>
                <a:gd name="T15" fmla="*/ 312 h 328"/>
                <a:gd name="T16" fmla="*/ 1187 w 1207"/>
                <a:gd name="T17" fmla="*/ 296 h 328"/>
                <a:gd name="T18" fmla="*/ 1181 w 1207"/>
                <a:gd name="T19" fmla="*/ 296 h 328"/>
                <a:gd name="T20" fmla="*/ 1181 w 1207"/>
                <a:gd name="T21" fmla="*/ 32 h 328"/>
                <a:gd name="T22" fmla="*/ 1191 w 1207"/>
                <a:gd name="T23" fmla="*/ 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7" h="328">
                  <a:moveTo>
                    <a:pt x="1191" y="32"/>
                  </a:moveTo>
                  <a:cubicBezTo>
                    <a:pt x="1200" y="32"/>
                    <a:pt x="1207" y="25"/>
                    <a:pt x="1207" y="17"/>
                  </a:cubicBezTo>
                  <a:cubicBezTo>
                    <a:pt x="1207" y="8"/>
                    <a:pt x="1200" y="1"/>
                    <a:pt x="1191" y="1"/>
                  </a:cubicBezTo>
                  <a:cubicBezTo>
                    <a:pt x="1191" y="1"/>
                    <a:pt x="170" y="0"/>
                    <a:pt x="170" y="0"/>
                  </a:cubicBezTo>
                  <a:cubicBezTo>
                    <a:pt x="76" y="0"/>
                    <a:pt x="0" y="74"/>
                    <a:pt x="0" y="164"/>
                  </a:cubicBezTo>
                  <a:cubicBezTo>
                    <a:pt x="0" y="254"/>
                    <a:pt x="76" y="328"/>
                    <a:pt x="170" y="328"/>
                  </a:cubicBezTo>
                  <a:cubicBezTo>
                    <a:pt x="170" y="328"/>
                    <a:pt x="1187" y="328"/>
                    <a:pt x="1187" y="328"/>
                  </a:cubicBezTo>
                  <a:cubicBezTo>
                    <a:pt x="1195" y="328"/>
                    <a:pt x="1202" y="321"/>
                    <a:pt x="1202" y="312"/>
                  </a:cubicBezTo>
                  <a:cubicBezTo>
                    <a:pt x="1202" y="303"/>
                    <a:pt x="1195" y="296"/>
                    <a:pt x="1187" y="296"/>
                  </a:cubicBezTo>
                  <a:cubicBezTo>
                    <a:pt x="1181" y="296"/>
                    <a:pt x="1181" y="296"/>
                    <a:pt x="1181" y="296"/>
                  </a:cubicBezTo>
                  <a:cubicBezTo>
                    <a:pt x="1181" y="32"/>
                    <a:pt x="1181" y="32"/>
                    <a:pt x="1181" y="32"/>
                  </a:cubicBezTo>
                  <a:lnTo>
                    <a:pt x="1191" y="32"/>
                  </a:lnTo>
                  <a:close/>
                </a:path>
              </a:pathLst>
            </a:custGeom>
            <a:solidFill>
              <a:srgbClr val="0027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53">
              <a:extLst>
                <a:ext uri="{FF2B5EF4-FFF2-40B4-BE49-F238E27FC236}">
                  <a16:creationId xmlns:a16="http://schemas.microsoft.com/office/drawing/2014/main" xmlns="" id="{1A575437-9D94-4FDE-A1C3-F96A992DB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029" y="4099260"/>
              <a:ext cx="1198092" cy="288029"/>
            </a:xfrm>
            <a:custGeom>
              <a:avLst/>
              <a:gdLst>
                <a:gd name="T0" fmla="*/ 164 w 1096"/>
                <a:gd name="T1" fmla="*/ 0 h 264"/>
                <a:gd name="T2" fmla="*/ 0 w 1096"/>
                <a:gd name="T3" fmla="*/ 132 h 264"/>
                <a:gd name="T4" fmla="*/ 164 w 1096"/>
                <a:gd name="T5" fmla="*/ 264 h 264"/>
                <a:gd name="T6" fmla="*/ 1096 w 1096"/>
                <a:gd name="T7" fmla="*/ 264 h 264"/>
                <a:gd name="T8" fmla="*/ 1096 w 1096"/>
                <a:gd name="T9" fmla="*/ 0 h 264"/>
                <a:gd name="T10" fmla="*/ 164 w 1096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6" h="264">
                  <a:moveTo>
                    <a:pt x="164" y="0"/>
                  </a:moveTo>
                  <a:cubicBezTo>
                    <a:pt x="73" y="0"/>
                    <a:pt x="0" y="59"/>
                    <a:pt x="0" y="132"/>
                  </a:cubicBezTo>
                  <a:cubicBezTo>
                    <a:pt x="0" y="205"/>
                    <a:pt x="73" y="264"/>
                    <a:pt x="164" y="264"/>
                  </a:cubicBezTo>
                  <a:cubicBezTo>
                    <a:pt x="164" y="264"/>
                    <a:pt x="1096" y="264"/>
                    <a:pt x="1096" y="264"/>
                  </a:cubicBezTo>
                  <a:cubicBezTo>
                    <a:pt x="1096" y="0"/>
                    <a:pt x="1096" y="0"/>
                    <a:pt x="1096" y="0"/>
                  </a:cubicBezTo>
                  <a:cubicBezTo>
                    <a:pt x="1096" y="0"/>
                    <a:pt x="164" y="0"/>
                    <a:pt x="164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54">
              <a:extLst>
                <a:ext uri="{FF2B5EF4-FFF2-40B4-BE49-F238E27FC236}">
                  <a16:creationId xmlns:a16="http://schemas.microsoft.com/office/drawing/2014/main" xmlns="" id="{1BD3D3CD-B7EF-4166-97D5-A6836DB1B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6975" y="4323733"/>
              <a:ext cx="749146" cy="18931"/>
            </a:xfrm>
            <a:custGeom>
              <a:avLst/>
              <a:gdLst>
                <a:gd name="T0" fmla="*/ 0 w 686"/>
                <a:gd name="T1" fmla="*/ 9 h 17"/>
                <a:gd name="T2" fmla="*/ 9 w 686"/>
                <a:gd name="T3" fmla="*/ 0 h 17"/>
                <a:gd name="T4" fmla="*/ 686 w 686"/>
                <a:gd name="T5" fmla="*/ 0 h 17"/>
                <a:gd name="T6" fmla="*/ 686 w 686"/>
                <a:gd name="T7" fmla="*/ 17 h 17"/>
                <a:gd name="T8" fmla="*/ 9 w 686"/>
                <a:gd name="T9" fmla="*/ 17 h 17"/>
                <a:gd name="T10" fmla="*/ 0 w 686"/>
                <a:gd name="T11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6" h="17">
                  <a:moveTo>
                    <a:pt x="0" y="9"/>
                  </a:moveTo>
                  <a:cubicBezTo>
                    <a:pt x="0" y="4"/>
                    <a:pt x="4" y="0"/>
                    <a:pt x="9" y="0"/>
                  </a:cubicBezTo>
                  <a:cubicBezTo>
                    <a:pt x="686" y="0"/>
                    <a:pt x="686" y="0"/>
                    <a:pt x="686" y="0"/>
                  </a:cubicBezTo>
                  <a:cubicBezTo>
                    <a:pt x="686" y="17"/>
                    <a:pt x="686" y="17"/>
                    <a:pt x="686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55">
              <a:extLst>
                <a:ext uri="{FF2B5EF4-FFF2-40B4-BE49-F238E27FC236}">
                  <a16:creationId xmlns:a16="http://schemas.microsoft.com/office/drawing/2014/main" xmlns="" id="{B9039483-C9ED-491B-8D07-FE4C8DEE9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7977" y="4265586"/>
              <a:ext cx="868143" cy="25693"/>
            </a:xfrm>
            <a:custGeom>
              <a:avLst/>
              <a:gdLst>
                <a:gd name="T0" fmla="*/ 0 w 794"/>
                <a:gd name="T1" fmla="*/ 12 h 24"/>
                <a:gd name="T2" fmla="*/ 12 w 794"/>
                <a:gd name="T3" fmla="*/ 0 h 24"/>
                <a:gd name="T4" fmla="*/ 794 w 794"/>
                <a:gd name="T5" fmla="*/ 0 h 24"/>
                <a:gd name="T6" fmla="*/ 794 w 794"/>
                <a:gd name="T7" fmla="*/ 24 h 24"/>
                <a:gd name="T8" fmla="*/ 12 w 794"/>
                <a:gd name="T9" fmla="*/ 24 h 24"/>
                <a:gd name="T10" fmla="*/ 0 w 794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4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794" y="0"/>
                    <a:pt x="794" y="0"/>
                    <a:pt x="794" y="0"/>
                  </a:cubicBezTo>
                  <a:cubicBezTo>
                    <a:pt x="794" y="24"/>
                    <a:pt x="794" y="24"/>
                    <a:pt x="794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56">
              <a:extLst>
                <a:ext uri="{FF2B5EF4-FFF2-40B4-BE49-F238E27FC236}">
                  <a16:creationId xmlns:a16="http://schemas.microsoft.com/office/drawing/2014/main" xmlns="" id="{9C94A0DC-1AD7-49DB-99C2-6364C172D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080" y="3705755"/>
              <a:ext cx="1321147" cy="358346"/>
            </a:xfrm>
            <a:custGeom>
              <a:avLst/>
              <a:gdLst>
                <a:gd name="T0" fmla="*/ 1192 w 1208"/>
                <a:gd name="T1" fmla="*/ 32 h 327"/>
                <a:gd name="T2" fmla="*/ 1208 w 1208"/>
                <a:gd name="T3" fmla="*/ 16 h 327"/>
                <a:gd name="T4" fmla="*/ 1192 w 1208"/>
                <a:gd name="T5" fmla="*/ 0 h 327"/>
                <a:gd name="T6" fmla="*/ 171 w 1208"/>
                <a:gd name="T7" fmla="*/ 0 h 327"/>
                <a:gd name="T8" fmla="*/ 0 w 1208"/>
                <a:gd name="T9" fmla="*/ 163 h 327"/>
                <a:gd name="T10" fmla="*/ 171 w 1208"/>
                <a:gd name="T11" fmla="*/ 327 h 327"/>
                <a:gd name="T12" fmla="*/ 1187 w 1208"/>
                <a:gd name="T13" fmla="*/ 327 h 327"/>
                <a:gd name="T14" fmla="*/ 1203 w 1208"/>
                <a:gd name="T15" fmla="*/ 311 h 327"/>
                <a:gd name="T16" fmla="*/ 1187 w 1208"/>
                <a:gd name="T17" fmla="*/ 295 h 327"/>
                <a:gd name="T18" fmla="*/ 1182 w 1208"/>
                <a:gd name="T19" fmla="*/ 295 h 327"/>
                <a:gd name="T20" fmla="*/ 1182 w 1208"/>
                <a:gd name="T21" fmla="*/ 32 h 327"/>
                <a:gd name="T22" fmla="*/ 1192 w 1208"/>
                <a:gd name="T23" fmla="*/ 32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8" h="327">
                  <a:moveTo>
                    <a:pt x="1192" y="32"/>
                  </a:moveTo>
                  <a:cubicBezTo>
                    <a:pt x="1201" y="32"/>
                    <a:pt x="1208" y="25"/>
                    <a:pt x="1208" y="16"/>
                  </a:cubicBezTo>
                  <a:cubicBezTo>
                    <a:pt x="1208" y="7"/>
                    <a:pt x="1201" y="0"/>
                    <a:pt x="1192" y="0"/>
                  </a:cubicBezTo>
                  <a:cubicBezTo>
                    <a:pt x="1192" y="0"/>
                    <a:pt x="171" y="0"/>
                    <a:pt x="171" y="0"/>
                  </a:cubicBezTo>
                  <a:cubicBezTo>
                    <a:pt x="77" y="0"/>
                    <a:pt x="0" y="73"/>
                    <a:pt x="0" y="163"/>
                  </a:cubicBezTo>
                  <a:cubicBezTo>
                    <a:pt x="0" y="254"/>
                    <a:pt x="77" y="327"/>
                    <a:pt x="171" y="327"/>
                  </a:cubicBezTo>
                  <a:cubicBezTo>
                    <a:pt x="171" y="327"/>
                    <a:pt x="1187" y="327"/>
                    <a:pt x="1187" y="327"/>
                  </a:cubicBezTo>
                  <a:cubicBezTo>
                    <a:pt x="1196" y="327"/>
                    <a:pt x="1203" y="320"/>
                    <a:pt x="1203" y="311"/>
                  </a:cubicBezTo>
                  <a:cubicBezTo>
                    <a:pt x="1203" y="302"/>
                    <a:pt x="1196" y="295"/>
                    <a:pt x="1187" y="295"/>
                  </a:cubicBezTo>
                  <a:cubicBezTo>
                    <a:pt x="1182" y="295"/>
                    <a:pt x="1182" y="295"/>
                    <a:pt x="1182" y="295"/>
                  </a:cubicBezTo>
                  <a:cubicBezTo>
                    <a:pt x="1182" y="32"/>
                    <a:pt x="1182" y="32"/>
                    <a:pt x="1182" y="32"/>
                  </a:cubicBezTo>
                  <a:lnTo>
                    <a:pt x="1192" y="32"/>
                  </a:lnTo>
                  <a:close/>
                </a:path>
              </a:pathLst>
            </a:custGeom>
            <a:solidFill>
              <a:srgbClr val="F1A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57">
              <a:extLst>
                <a:ext uri="{FF2B5EF4-FFF2-40B4-BE49-F238E27FC236}">
                  <a16:creationId xmlns:a16="http://schemas.microsoft.com/office/drawing/2014/main" xmlns="" id="{02C40B62-0C12-4656-9F8D-B36383277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385" y="3740913"/>
              <a:ext cx="1199445" cy="288029"/>
            </a:xfrm>
            <a:custGeom>
              <a:avLst/>
              <a:gdLst>
                <a:gd name="T0" fmla="*/ 163 w 1096"/>
                <a:gd name="T1" fmla="*/ 0 h 263"/>
                <a:gd name="T2" fmla="*/ 0 w 1096"/>
                <a:gd name="T3" fmla="*/ 131 h 263"/>
                <a:gd name="T4" fmla="*/ 163 w 1096"/>
                <a:gd name="T5" fmla="*/ 263 h 263"/>
                <a:gd name="T6" fmla="*/ 1096 w 1096"/>
                <a:gd name="T7" fmla="*/ 263 h 263"/>
                <a:gd name="T8" fmla="*/ 1096 w 1096"/>
                <a:gd name="T9" fmla="*/ 0 h 263"/>
                <a:gd name="T10" fmla="*/ 163 w 1096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6" h="263">
                  <a:moveTo>
                    <a:pt x="163" y="0"/>
                  </a:moveTo>
                  <a:cubicBezTo>
                    <a:pt x="73" y="0"/>
                    <a:pt x="0" y="59"/>
                    <a:pt x="0" y="131"/>
                  </a:cubicBezTo>
                  <a:cubicBezTo>
                    <a:pt x="0" y="204"/>
                    <a:pt x="73" y="263"/>
                    <a:pt x="163" y="263"/>
                  </a:cubicBezTo>
                  <a:cubicBezTo>
                    <a:pt x="164" y="263"/>
                    <a:pt x="1096" y="263"/>
                    <a:pt x="1096" y="263"/>
                  </a:cubicBezTo>
                  <a:cubicBezTo>
                    <a:pt x="1096" y="0"/>
                    <a:pt x="1096" y="0"/>
                    <a:pt x="1096" y="0"/>
                  </a:cubicBezTo>
                  <a:cubicBezTo>
                    <a:pt x="1096" y="0"/>
                    <a:pt x="164" y="0"/>
                    <a:pt x="163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58">
              <a:extLst>
                <a:ext uri="{FF2B5EF4-FFF2-40B4-BE49-F238E27FC236}">
                  <a16:creationId xmlns:a16="http://schemas.microsoft.com/office/drawing/2014/main" xmlns="" id="{B4193305-3507-46CE-8CA2-B14C9E258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86" y="3905888"/>
              <a:ext cx="868143" cy="25693"/>
            </a:xfrm>
            <a:custGeom>
              <a:avLst/>
              <a:gdLst>
                <a:gd name="T0" fmla="*/ 0 w 794"/>
                <a:gd name="T1" fmla="*/ 12 h 24"/>
                <a:gd name="T2" fmla="*/ 12 w 794"/>
                <a:gd name="T3" fmla="*/ 0 h 24"/>
                <a:gd name="T4" fmla="*/ 794 w 794"/>
                <a:gd name="T5" fmla="*/ 0 h 24"/>
                <a:gd name="T6" fmla="*/ 794 w 794"/>
                <a:gd name="T7" fmla="*/ 24 h 24"/>
                <a:gd name="T8" fmla="*/ 12 w 794"/>
                <a:gd name="T9" fmla="*/ 24 h 24"/>
                <a:gd name="T10" fmla="*/ 0 w 794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4" h="24">
                  <a:moveTo>
                    <a:pt x="0" y="12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794" y="0"/>
                    <a:pt x="794" y="0"/>
                    <a:pt x="794" y="0"/>
                  </a:cubicBezTo>
                  <a:cubicBezTo>
                    <a:pt x="794" y="24"/>
                    <a:pt x="794" y="24"/>
                    <a:pt x="794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59">
              <a:extLst>
                <a:ext uri="{FF2B5EF4-FFF2-40B4-BE49-F238E27FC236}">
                  <a16:creationId xmlns:a16="http://schemas.microsoft.com/office/drawing/2014/main" xmlns="" id="{AC276FFC-96C2-4CB6-AE77-86548A178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8894" y="3858559"/>
              <a:ext cx="471935" cy="28398"/>
            </a:xfrm>
            <a:custGeom>
              <a:avLst/>
              <a:gdLst>
                <a:gd name="T0" fmla="*/ 13 w 431"/>
                <a:gd name="T1" fmla="*/ 0 h 26"/>
                <a:gd name="T2" fmla="*/ 0 w 431"/>
                <a:gd name="T3" fmla="*/ 13 h 26"/>
                <a:gd name="T4" fmla="*/ 13 w 431"/>
                <a:gd name="T5" fmla="*/ 26 h 26"/>
                <a:gd name="T6" fmla="*/ 431 w 431"/>
                <a:gd name="T7" fmla="*/ 26 h 26"/>
                <a:gd name="T8" fmla="*/ 431 w 431"/>
                <a:gd name="T9" fmla="*/ 0 h 26"/>
                <a:gd name="T10" fmla="*/ 13 w 431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1" h="26">
                  <a:moveTo>
                    <a:pt x="13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20"/>
                    <a:pt x="5" y="26"/>
                    <a:pt x="13" y="26"/>
                  </a:cubicBezTo>
                  <a:cubicBezTo>
                    <a:pt x="431" y="26"/>
                    <a:pt x="431" y="26"/>
                    <a:pt x="431" y="26"/>
                  </a:cubicBezTo>
                  <a:cubicBezTo>
                    <a:pt x="431" y="0"/>
                    <a:pt x="431" y="0"/>
                    <a:pt x="431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60">
              <a:extLst>
                <a:ext uri="{FF2B5EF4-FFF2-40B4-BE49-F238E27FC236}">
                  <a16:creationId xmlns:a16="http://schemas.microsoft.com/office/drawing/2014/main" xmlns="" id="{9683FFB9-5ACA-4147-9BF9-8D57430C6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2269" y="3346057"/>
              <a:ext cx="1321147" cy="359698"/>
            </a:xfrm>
            <a:custGeom>
              <a:avLst/>
              <a:gdLst>
                <a:gd name="T0" fmla="*/ 1192 w 1208"/>
                <a:gd name="T1" fmla="*/ 32 h 328"/>
                <a:gd name="T2" fmla="*/ 1208 w 1208"/>
                <a:gd name="T3" fmla="*/ 16 h 328"/>
                <a:gd name="T4" fmla="*/ 1192 w 1208"/>
                <a:gd name="T5" fmla="*/ 0 h 328"/>
                <a:gd name="T6" fmla="*/ 171 w 1208"/>
                <a:gd name="T7" fmla="*/ 0 h 328"/>
                <a:gd name="T8" fmla="*/ 0 w 1208"/>
                <a:gd name="T9" fmla="*/ 164 h 328"/>
                <a:gd name="T10" fmla="*/ 171 w 1208"/>
                <a:gd name="T11" fmla="*/ 327 h 328"/>
                <a:gd name="T12" fmla="*/ 1187 w 1208"/>
                <a:gd name="T13" fmla="*/ 328 h 328"/>
                <a:gd name="T14" fmla="*/ 1203 w 1208"/>
                <a:gd name="T15" fmla="*/ 311 h 328"/>
                <a:gd name="T16" fmla="*/ 1187 w 1208"/>
                <a:gd name="T17" fmla="*/ 295 h 328"/>
                <a:gd name="T18" fmla="*/ 1182 w 1208"/>
                <a:gd name="T19" fmla="*/ 295 h 328"/>
                <a:gd name="T20" fmla="*/ 1182 w 1208"/>
                <a:gd name="T21" fmla="*/ 32 h 328"/>
                <a:gd name="T22" fmla="*/ 1192 w 1208"/>
                <a:gd name="T23" fmla="*/ 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8" h="328">
                  <a:moveTo>
                    <a:pt x="1192" y="32"/>
                  </a:moveTo>
                  <a:cubicBezTo>
                    <a:pt x="1201" y="32"/>
                    <a:pt x="1208" y="25"/>
                    <a:pt x="1208" y="16"/>
                  </a:cubicBezTo>
                  <a:cubicBezTo>
                    <a:pt x="1208" y="7"/>
                    <a:pt x="1201" y="0"/>
                    <a:pt x="1192" y="0"/>
                  </a:cubicBezTo>
                  <a:cubicBezTo>
                    <a:pt x="1192" y="0"/>
                    <a:pt x="171" y="0"/>
                    <a:pt x="171" y="0"/>
                  </a:cubicBezTo>
                  <a:cubicBezTo>
                    <a:pt x="77" y="0"/>
                    <a:pt x="0" y="73"/>
                    <a:pt x="0" y="164"/>
                  </a:cubicBezTo>
                  <a:cubicBezTo>
                    <a:pt x="0" y="254"/>
                    <a:pt x="77" y="327"/>
                    <a:pt x="171" y="327"/>
                  </a:cubicBezTo>
                  <a:cubicBezTo>
                    <a:pt x="171" y="327"/>
                    <a:pt x="1187" y="328"/>
                    <a:pt x="1187" y="328"/>
                  </a:cubicBezTo>
                  <a:cubicBezTo>
                    <a:pt x="1196" y="328"/>
                    <a:pt x="1203" y="320"/>
                    <a:pt x="1203" y="311"/>
                  </a:cubicBezTo>
                  <a:cubicBezTo>
                    <a:pt x="1203" y="302"/>
                    <a:pt x="1196" y="295"/>
                    <a:pt x="1187" y="295"/>
                  </a:cubicBezTo>
                  <a:cubicBezTo>
                    <a:pt x="1182" y="295"/>
                    <a:pt x="1182" y="295"/>
                    <a:pt x="1182" y="295"/>
                  </a:cubicBezTo>
                  <a:cubicBezTo>
                    <a:pt x="1182" y="32"/>
                    <a:pt x="1182" y="32"/>
                    <a:pt x="1182" y="32"/>
                  </a:cubicBezTo>
                  <a:lnTo>
                    <a:pt x="1192" y="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61">
              <a:extLst>
                <a:ext uri="{FF2B5EF4-FFF2-40B4-BE49-F238E27FC236}">
                  <a16:creationId xmlns:a16="http://schemas.microsoft.com/office/drawing/2014/main" xmlns="" id="{88C6D5B9-2650-4DA0-B274-71F65C90F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6927" y="3381215"/>
              <a:ext cx="1198092" cy="288029"/>
            </a:xfrm>
            <a:custGeom>
              <a:avLst/>
              <a:gdLst>
                <a:gd name="T0" fmla="*/ 163 w 1096"/>
                <a:gd name="T1" fmla="*/ 0 h 263"/>
                <a:gd name="T2" fmla="*/ 0 w 1096"/>
                <a:gd name="T3" fmla="*/ 132 h 263"/>
                <a:gd name="T4" fmla="*/ 163 w 1096"/>
                <a:gd name="T5" fmla="*/ 263 h 263"/>
                <a:gd name="T6" fmla="*/ 1096 w 1096"/>
                <a:gd name="T7" fmla="*/ 263 h 263"/>
                <a:gd name="T8" fmla="*/ 1096 w 1096"/>
                <a:gd name="T9" fmla="*/ 0 h 263"/>
                <a:gd name="T10" fmla="*/ 163 w 1096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6" h="263">
                  <a:moveTo>
                    <a:pt x="163" y="0"/>
                  </a:moveTo>
                  <a:cubicBezTo>
                    <a:pt x="73" y="0"/>
                    <a:pt x="0" y="59"/>
                    <a:pt x="0" y="132"/>
                  </a:cubicBezTo>
                  <a:cubicBezTo>
                    <a:pt x="0" y="204"/>
                    <a:pt x="73" y="263"/>
                    <a:pt x="163" y="263"/>
                  </a:cubicBezTo>
                  <a:cubicBezTo>
                    <a:pt x="164" y="263"/>
                    <a:pt x="1096" y="263"/>
                    <a:pt x="1096" y="263"/>
                  </a:cubicBezTo>
                  <a:cubicBezTo>
                    <a:pt x="1096" y="0"/>
                    <a:pt x="1096" y="0"/>
                    <a:pt x="1096" y="0"/>
                  </a:cubicBezTo>
                  <a:cubicBezTo>
                    <a:pt x="1096" y="0"/>
                    <a:pt x="164" y="0"/>
                    <a:pt x="163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62">
              <a:extLst>
                <a:ext uri="{FF2B5EF4-FFF2-40B4-BE49-F238E27FC236}">
                  <a16:creationId xmlns:a16="http://schemas.microsoft.com/office/drawing/2014/main" xmlns="" id="{038D54D3-4F9A-4377-9EEC-164335A3B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521" y="3420431"/>
              <a:ext cx="750498" cy="18931"/>
            </a:xfrm>
            <a:custGeom>
              <a:avLst/>
              <a:gdLst>
                <a:gd name="T0" fmla="*/ 0 w 686"/>
                <a:gd name="T1" fmla="*/ 8 h 17"/>
                <a:gd name="T2" fmla="*/ 8 w 686"/>
                <a:gd name="T3" fmla="*/ 17 h 17"/>
                <a:gd name="T4" fmla="*/ 686 w 686"/>
                <a:gd name="T5" fmla="*/ 17 h 17"/>
                <a:gd name="T6" fmla="*/ 686 w 686"/>
                <a:gd name="T7" fmla="*/ 0 h 17"/>
                <a:gd name="T8" fmla="*/ 8 w 686"/>
                <a:gd name="T9" fmla="*/ 0 h 17"/>
                <a:gd name="T10" fmla="*/ 0 w 686"/>
                <a:gd name="T1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6" h="17">
                  <a:moveTo>
                    <a:pt x="0" y="8"/>
                  </a:moveTo>
                  <a:cubicBezTo>
                    <a:pt x="0" y="13"/>
                    <a:pt x="4" y="17"/>
                    <a:pt x="8" y="17"/>
                  </a:cubicBezTo>
                  <a:cubicBezTo>
                    <a:pt x="686" y="17"/>
                    <a:pt x="686" y="17"/>
                    <a:pt x="686" y="17"/>
                  </a:cubicBezTo>
                  <a:cubicBezTo>
                    <a:pt x="686" y="0"/>
                    <a:pt x="686" y="0"/>
                    <a:pt x="68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Freeform 63">
              <a:extLst>
                <a:ext uri="{FF2B5EF4-FFF2-40B4-BE49-F238E27FC236}">
                  <a16:creationId xmlns:a16="http://schemas.microsoft.com/office/drawing/2014/main" xmlns="" id="{696DAC31-9AF4-40A1-A06E-C05B49554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6875" y="3471816"/>
              <a:ext cx="868143" cy="27045"/>
            </a:xfrm>
            <a:custGeom>
              <a:avLst/>
              <a:gdLst>
                <a:gd name="T0" fmla="*/ 0 w 794"/>
                <a:gd name="T1" fmla="*/ 12 h 24"/>
                <a:gd name="T2" fmla="*/ 12 w 794"/>
                <a:gd name="T3" fmla="*/ 24 h 24"/>
                <a:gd name="T4" fmla="*/ 794 w 794"/>
                <a:gd name="T5" fmla="*/ 24 h 24"/>
                <a:gd name="T6" fmla="*/ 794 w 794"/>
                <a:gd name="T7" fmla="*/ 0 h 24"/>
                <a:gd name="T8" fmla="*/ 12 w 794"/>
                <a:gd name="T9" fmla="*/ 0 h 24"/>
                <a:gd name="T10" fmla="*/ 0 w 794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4" h="24">
                  <a:moveTo>
                    <a:pt x="0" y="12"/>
                  </a:moveTo>
                  <a:cubicBezTo>
                    <a:pt x="0" y="18"/>
                    <a:pt x="5" y="24"/>
                    <a:pt x="12" y="24"/>
                  </a:cubicBezTo>
                  <a:cubicBezTo>
                    <a:pt x="794" y="24"/>
                    <a:pt x="794" y="24"/>
                    <a:pt x="794" y="24"/>
                  </a:cubicBezTo>
                  <a:cubicBezTo>
                    <a:pt x="794" y="0"/>
                    <a:pt x="794" y="0"/>
                    <a:pt x="79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Freeform 64">
              <a:extLst>
                <a:ext uri="{FF2B5EF4-FFF2-40B4-BE49-F238E27FC236}">
                  <a16:creationId xmlns:a16="http://schemas.microsoft.com/office/drawing/2014/main" xmlns="" id="{53F5F9D0-9C61-4F4E-AABE-2F415F679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084" y="3525906"/>
              <a:ext cx="471935" cy="27045"/>
            </a:xfrm>
            <a:custGeom>
              <a:avLst/>
              <a:gdLst>
                <a:gd name="T0" fmla="*/ 13 w 431"/>
                <a:gd name="T1" fmla="*/ 0 h 25"/>
                <a:gd name="T2" fmla="*/ 0 w 431"/>
                <a:gd name="T3" fmla="*/ 12 h 25"/>
                <a:gd name="T4" fmla="*/ 13 w 431"/>
                <a:gd name="T5" fmla="*/ 25 h 25"/>
                <a:gd name="T6" fmla="*/ 431 w 431"/>
                <a:gd name="T7" fmla="*/ 25 h 25"/>
                <a:gd name="T8" fmla="*/ 431 w 431"/>
                <a:gd name="T9" fmla="*/ 0 h 25"/>
                <a:gd name="T10" fmla="*/ 13 w 431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1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0"/>
                    <a:pt x="431" y="0"/>
                    <a:pt x="431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65">
              <a:extLst>
                <a:ext uri="{FF2B5EF4-FFF2-40B4-BE49-F238E27FC236}">
                  <a16:creationId xmlns:a16="http://schemas.microsoft.com/office/drawing/2014/main" xmlns="" id="{6B7B5F2D-66BA-4DEF-9928-0271E946C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442" y="2987712"/>
              <a:ext cx="1319794" cy="358346"/>
            </a:xfrm>
            <a:custGeom>
              <a:avLst/>
              <a:gdLst>
                <a:gd name="T0" fmla="*/ 1192 w 1208"/>
                <a:gd name="T1" fmla="*/ 32 h 328"/>
                <a:gd name="T2" fmla="*/ 1208 w 1208"/>
                <a:gd name="T3" fmla="*/ 16 h 328"/>
                <a:gd name="T4" fmla="*/ 1192 w 1208"/>
                <a:gd name="T5" fmla="*/ 1 h 328"/>
                <a:gd name="T6" fmla="*/ 171 w 1208"/>
                <a:gd name="T7" fmla="*/ 0 h 328"/>
                <a:gd name="T8" fmla="*/ 0 w 1208"/>
                <a:gd name="T9" fmla="*/ 164 h 328"/>
                <a:gd name="T10" fmla="*/ 171 w 1208"/>
                <a:gd name="T11" fmla="*/ 327 h 328"/>
                <a:gd name="T12" fmla="*/ 1187 w 1208"/>
                <a:gd name="T13" fmla="*/ 328 h 328"/>
                <a:gd name="T14" fmla="*/ 1203 w 1208"/>
                <a:gd name="T15" fmla="*/ 312 h 328"/>
                <a:gd name="T16" fmla="*/ 1187 w 1208"/>
                <a:gd name="T17" fmla="*/ 295 h 328"/>
                <a:gd name="T18" fmla="*/ 1182 w 1208"/>
                <a:gd name="T19" fmla="*/ 295 h 328"/>
                <a:gd name="T20" fmla="*/ 1182 w 1208"/>
                <a:gd name="T21" fmla="*/ 32 h 328"/>
                <a:gd name="T22" fmla="*/ 1192 w 1208"/>
                <a:gd name="T23" fmla="*/ 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8" h="328">
                  <a:moveTo>
                    <a:pt x="1192" y="32"/>
                  </a:moveTo>
                  <a:cubicBezTo>
                    <a:pt x="1201" y="32"/>
                    <a:pt x="1208" y="25"/>
                    <a:pt x="1208" y="16"/>
                  </a:cubicBezTo>
                  <a:cubicBezTo>
                    <a:pt x="1208" y="8"/>
                    <a:pt x="1201" y="1"/>
                    <a:pt x="1192" y="1"/>
                  </a:cubicBezTo>
                  <a:cubicBezTo>
                    <a:pt x="1192" y="1"/>
                    <a:pt x="171" y="0"/>
                    <a:pt x="171" y="0"/>
                  </a:cubicBezTo>
                  <a:cubicBezTo>
                    <a:pt x="77" y="0"/>
                    <a:pt x="0" y="73"/>
                    <a:pt x="0" y="164"/>
                  </a:cubicBezTo>
                  <a:cubicBezTo>
                    <a:pt x="0" y="254"/>
                    <a:pt x="77" y="327"/>
                    <a:pt x="171" y="327"/>
                  </a:cubicBezTo>
                  <a:cubicBezTo>
                    <a:pt x="171" y="327"/>
                    <a:pt x="1187" y="328"/>
                    <a:pt x="1187" y="328"/>
                  </a:cubicBezTo>
                  <a:cubicBezTo>
                    <a:pt x="1196" y="328"/>
                    <a:pt x="1203" y="321"/>
                    <a:pt x="1203" y="312"/>
                  </a:cubicBezTo>
                  <a:cubicBezTo>
                    <a:pt x="1203" y="303"/>
                    <a:pt x="1196" y="295"/>
                    <a:pt x="1187" y="295"/>
                  </a:cubicBezTo>
                  <a:cubicBezTo>
                    <a:pt x="1182" y="295"/>
                    <a:pt x="1182" y="295"/>
                    <a:pt x="1182" y="295"/>
                  </a:cubicBezTo>
                  <a:cubicBezTo>
                    <a:pt x="1182" y="32"/>
                    <a:pt x="1182" y="32"/>
                    <a:pt x="1182" y="32"/>
                  </a:cubicBezTo>
                  <a:lnTo>
                    <a:pt x="1192" y="32"/>
                  </a:lnTo>
                  <a:close/>
                </a:path>
              </a:pathLst>
            </a:custGeom>
            <a:solidFill>
              <a:srgbClr val="0027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66">
              <a:extLst>
                <a:ext uri="{FF2B5EF4-FFF2-40B4-BE49-F238E27FC236}">
                  <a16:creationId xmlns:a16="http://schemas.microsoft.com/office/drawing/2014/main" xmlns="" id="{E1CDA712-CFB1-4A82-B65F-5E86E9C88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8747" y="3021517"/>
              <a:ext cx="1198092" cy="288029"/>
            </a:xfrm>
            <a:custGeom>
              <a:avLst/>
              <a:gdLst>
                <a:gd name="T0" fmla="*/ 163 w 1096"/>
                <a:gd name="T1" fmla="*/ 0 h 263"/>
                <a:gd name="T2" fmla="*/ 0 w 1096"/>
                <a:gd name="T3" fmla="*/ 132 h 263"/>
                <a:gd name="T4" fmla="*/ 163 w 1096"/>
                <a:gd name="T5" fmla="*/ 263 h 263"/>
                <a:gd name="T6" fmla="*/ 1096 w 1096"/>
                <a:gd name="T7" fmla="*/ 263 h 263"/>
                <a:gd name="T8" fmla="*/ 1096 w 1096"/>
                <a:gd name="T9" fmla="*/ 0 h 263"/>
                <a:gd name="T10" fmla="*/ 163 w 1096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6" h="263">
                  <a:moveTo>
                    <a:pt x="163" y="0"/>
                  </a:moveTo>
                  <a:cubicBezTo>
                    <a:pt x="73" y="0"/>
                    <a:pt x="0" y="59"/>
                    <a:pt x="0" y="132"/>
                  </a:cubicBezTo>
                  <a:cubicBezTo>
                    <a:pt x="0" y="204"/>
                    <a:pt x="73" y="263"/>
                    <a:pt x="163" y="263"/>
                  </a:cubicBezTo>
                  <a:cubicBezTo>
                    <a:pt x="164" y="263"/>
                    <a:pt x="1096" y="263"/>
                    <a:pt x="1096" y="263"/>
                  </a:cubicBezTo>
                  <a:cubicBezTo>
                    <a:pt x="1096" y="0"/>
                    <a:pt x="1096" y="0"/>
                    <a:pt x="1096" y="0"/>
                  </a:cubicBezTo>
                  <a:cubicBezTo>
                    <a:pt x="1096" y="0"/>
                    <a:pt x="164" y="0"/>
                    <a:pt x="163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Freeform 67">
              <a:extLst>
                <a:ext uri="{FF2B5EF4-FFF2-40B4-BE49-F238E27FC236}">
                  <a16:creationId xmlns:a16="http://schemas.microsoft.com/office/drawing/2014/main" xmlns="" id="{B506A875-21FF-4CE4-A3F4-477B11217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7693" y="3247343"/>
              <a:ext cx="749146" cy="18931"/>
            </a:xfrm>
            <a:custGeom>
              <a:avLst/>
              <a:gdLst>
                <a:gd name="T0" fmla="*/ 0 w 686"/>
                <a:gd name="T1" fmla="*/ 8 h 17"/>
                <a:gd name="T2" fmla="*/ 8 w 686"/>
                <a:gd name="T3" fmla="*/ 0 h 17"/>
                <a:gd name="T4" fmla="*/ 686 w 686"/>
                <a:gd name="T5" fmla="*/ 0 h 17"/>
                <a:gd name="T6" fmla="*/ 686 w 686"/>
                <a:gd name="T7" fmla="*/ 17 h 17"/>
                <a:gd name="T8" fmla="*/ 8 w 686"/>
                <a:gd name="T9" fmla="*/ 17 h 17"/>
                <a:gd name="T10" fmla="*/ 0 w 686"/>
                <a:gd name="T1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6" h="17">
                  <a:moveTo>
                    <a:pt x="0" y="8"/>
                  </a:moveTo>
                  <a:cubicBezTo>
                    <a:pt x="0" y="4"/>
                    <a:pt x="4" y="0"/>
                    <a:pt x="8" y="0"/>
                  </a:cubicBezTo>
                  <a:cubicBezTo>
                    <a:pt x="686" y="0"/>
                    <a:pt x="686" y="0"/>
                    <a:pt x="686" y="0"/>
                  </a:cubicBezTo>
                  <a:cubicBezTo>
                    <a:pt x="686" y="17"/>
                    <a:pt x="686" y="17"/>
                    <a:pt x="686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0" y="13"/>
                    <a:pt x="0" y="8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Freeform 68">
              <a:extLst>
                <a:ext uri="{FF2B5EF4-FFF2-40B4-BE49-F238E27FC236}">
                  <a16:creationId xmlns:a16="http://schemas.microsoft.com/office/drawing/2014/main" xmlns="" id="{D1F40A81-B6C3-4A26-A5A8-EA1DA9478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48" y="3189196"/>
              <a:ext cx="866792" cy="24340"/>
            </a:xfrm>
            <a:custGeom>
              <a:avLst/>
              <a:gdLst>
                <a:gd name="T0" fmla="*/ 0 w 794"/>
                <a:gd name="T1" fmla="*/ 12 h 23"/>
                <a:gd name="T2" fmla="*/ 12 w 794"/>
                <a:gd name="T3" fmla="*/ 0 h 23"/>
                <a:gd name="T4" fmla="*/ 794 w 794"/>
                <a:gd name="T5" fmla="*/ 0 h 23"/>
                <a:gd name="T6" fmla="*/ 794 w 794"/>
                <a:gd name="T7" fmla="*/ 23 h 23"/>
                <a:gd name="T8" fmla="*/ 12 w 794"/>
                <a:gd name="T9" fmla="*/ 23 h 23"/>
                <a:gd name="T10" fmla="*/ 0 w 794"/>
                <a:gd name="T1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4" h="23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794" y="0"/>
                    <a:pt x="794" y="0"/>
                    <a:pt x="794" y="0"/>
                  </a:cubicBezTo>
                  <a:cubicBezTo>
                    <a:pt x="794" y="23"/>
                    <a:pt x="794" y="23"/>
                    <a:pt x="794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5" y="23"/>
                    <a:pt x="0" y="18"/>
                    <a:pt x="0" y="12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Freeform 69">
              <a:extLst>
                <a:ext uri="{FF2B5EF4-FFF2-40B4-BE49-F238E27FC236}">
                  <a16:creationId xmlns:a16="http://schemas.microsoft.com/office/drawing/2014/main" xmlns="" id="{CAB11591-B880-45D7-89A8-3CAC2C4B3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9380" y="2628014"/>
              <a:ext cx="1319794" cy="359698"/>
            </a:xfrm>
            <a:custGeom>
              <a:avLst/>
              <a:gdLst>
                <a:gd name="T0" fmla="*/ 1192 w 1207"/>
                <a:gd name="T1" fmla="*/ 32 h 328"/>
                <a:gd name="T2" fmla="*/ 1207 w 1207"/>
                <a:gd name="T3" fmla="*/ 17 h 328"/>
                <a:gd name="T4" fmla="*/ 1192 w 1207"/>
                <a:gd name="T5" fmla="*/ 1 h 328"/>
                <a:gd name="T6" fmla="*/ 170 w 1207"/>
                <a:gd name="T7" fmla="*/ 0 h 328"/>
                <a:gd name="T8" fmla="*/ 0 w 1207"/>
                <a:gd name="T9" fmla="*/ 164 h 328"/>
                <a:gd name="T10" fmla="*/ 170 w 1207"/>
                <a:gd name="T11" fmla="*/ 328 h 328"/>
                <a:gd name="T12" fmla="*/ 1187 w 1207"/>
                <a:gd name="T13" fmla="*/ 328 h 328"/>
                <a:gd name="T14" fmla="*/ 1203 w 1207"/>
                <a:gd name="T15" fmla="*/ 312 h 328"/>
                <a:gd name="T16" fmla="*/ 1187 w 1207"/>
                <a:gd name="T17" fmla="*/ 296 h 328"/>
                <a:gd name="T18" fmla="*/ 1181 w 1207"/>
                <a:gd name="T19" fmla="*/ 296 h 328"/>
                <a:gd name="T20" fmla="*/ 1181 w 1207"/>
                <a:gd name="T21" fmla="*/ 32 h 328"/>
                <a:gd name="T22" fmla="*/ 1192 w 1207"/>
                <a:gd name="T23" fmla="*/ 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7" h="328">
                  <a:moveTo>
                    <a:pt x="1192" y="32"/>
                  </a:moveTo>
                  <a:cubicBezTo>
                    <a:pt x="1200" y="32"/>
                    <a:pt x="1207" y="25"/>
                    <a:pt x="1207" y="17"/>
                  </a:cubicBezTo>
                  <a:cubicBezTo>
                    <a:pt x="1207" y="8"/>
                    <a:pt x="1200" y="1"/>
                    <a:pt x="1192" y="1"/>
                  </a:cubicBezTo>
                  <a:cubicBezTo>
                    <a:pt x="1192" y="1"/>
                    <a:pt x="171" y="0"/>
                    <a:pt x="170" y="0"/>
                  </a:cubicBezTo>
                  <a:cubicBezTo>
                    <a:pt x="76" y="0"/>
                    <a:pt x="0" y="74"/>
                    <a:pt x="0" y="164"/>
                  </a:cubicBezTo>
                  <a:cubicBezTo>
                    <a:pt x="0" y="254"/>
                    <a:pt x="76" y="328"/>
                    <a:pt x="170" y="328"/>
                  </a:cubicBezTo>
                  <a:cubicBezTo>
                    <a:pt x="171" y="328"/>
                    <a:pt x="1187" y="328"/>
                    <a:pt x="1187" y="328"/>
                  </a:cubicBezTo>
                  <a:cubicBezTo>
                    <a:pt x="1196" y="328"/>
                    <a:pt x="1203" y="321"/>
                    <a:pt x="1203" y="312"/>
                  </a:cubicBezTo>
                  <a:cubicBezTo>
                    <a:pt x="1203" y="303"/>
                    <a:pt x="1196" y="296"/>
                    <a:pt x="1187" y="296"/>
                  </a:cubicBezTo>
                  <a:cubicBezTo>
                    <a:pt x="1181" y="296"/>
                    <a:pt x="1181" y="296"/>
                    <a:pt x="1181" y="296"/>
                  </a:cubicBezTo>
                  <a:cubicBezTo>
                    <a:pt x="1181" y="32"/>
                    <a:pt x="1181" y="32"/>
                    <a:pt x="1181" y="32"/>
                  </a:cubicBezTo>
                  <a:lnTo>
                    <a:pt x="1192" y="32"/>
                  </a:lnTo>
                  <a:close/>
                </a:path>
              </a:pathLst>
            </a:custGeom>
            <a:solidFill>
              <a:srgbClr val="F1A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Freeform 70">
              <a:extLst>
                <a:ext uri="{FF2B5EF4-FFF2-40B4-BE49-F238E27FC236}">
                  <a16:creationId xmlns:a16="http://schemas.microsoft.com/office/drawing/2014/main" xmlns="" id="{2164E1E2-0808-49F6-90AA-7A6CBA84F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86" y="2663172"/>
              <a:ext cx="1198092" cy="289381"/>
            </a:xfrm>
            <a:custGeom>
              <a:avLst/>
              <a:gdLst>
                <a:gd name="T0" fmla="*/ 164 w 1096"/>
                <a:gd name="T1" fmla="*/ 0 h 264"/>
                <a:gd name="T2" fmla="*/ 0 w 1096"/>
                <a:gd name="T3" fmla="*/ 132 h 264"/>
                <a:gd name="T4" fmla="*/ 164 w 1096"/>
                <a:gd name="T5" fmla="*/ 264 h 264"/>
                <a:gd name="T6" fmla="*/ 1096 w 1096"/>
                <a:gd name="T7" fmla="*/ 264 h 264"/>
                <a:gd name="T8" fmla="*/ 1096 w 1096"/>
                <a:gd name="T9" fmla="*/ 0 h 264"/>
                <a:gd name="T10" fmla="*/ 164 w 1096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6" h="264">
                  <a:moveTo>
                    <a:pt x="164" y="0"/>
                  </a:moveTo>
                  <a:cubicBezTo>
                    <a:pt x="73" y="0"/>
                    <a:pt x="0" y="59"/>
                    <a:pt x="0" y="132"/>
                  </a:cubicBezTo>
                  <a:cubicBezTo>
                    <a:pt x="0" y="205"/>
                    <a:pt x="73" y="264"/>
                    <a:pt x="164" y="264"/>
                  </a:cubicBezTo>
                  <a:cubicBezTo>
                    <a:pt x="164" y="264"/>
                    <a:pt x="1096" y="264"/>
                    <a:pt x="1096" y="264"/>
                  </a:cubicBezTo>
                  <a:cubicBezTo>
                    <a:pt x="1096" y="0"/>
                    <a:pt x="1096" y="0"/>
                    <a:pt x="1096" y="0"/>
                  </a:cubicBezTo>
                  <a:cubicBezTo>
                    <a:pt x="1096" y="0"/>
                    <a:pt x="164" y="0"/>
                    <a:pt x="164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Freeform 71">
              <a:extLst>
                <a:ext uri="{FF2B5EF4-FFF2-40B4-BE49-F238E27FC236}">
                  <a16:creationId xmlns:a16="http://schemas.microsoft.com/office/drawing/2014/main" xmlns="" id="{A917091B-2119-47E9-9AFA-F4D0FB95B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635" y="2829498"/>
              <a:ext cx="868143" cy="25693"/>
            </a:xfrm>
            <a:custGeom>
              <a:avLst/>
              <a:gdLst>
                <a:gd name="T0" fmla="*/ 0 w 794"/>
                <a:gd name="T1" fmla="*/ 12 h 24"/>
                <a:gd name="T2" fmla="*/ 12 w 794"/>
                <a:gd name="T3" fmla="*/ 0 h 24"/>
                <a:gd name="T4" fmla="*/ 794 w 794"/>
                <a:gd name="T5" fmla="*/ 0 h 24"/>
                <a:gd name="T6" fmla="*/ 794 w 794"/>
                <a:gd name="T7" fmla="*/ 24 h 24"/>
                <a:gd name="T8" fmla="*/ 12 w 794"/>
                <a:gd name="T9" fmla="*/ 24 h 24"/>
                <a:gd name="T10" fmla="*/ 0 w 794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4" h="24">
                  <a:moveTo>
                    <a:pt x="0" y="12"/>
                  </a:moveTo>
                  <a:cubicBezTo>
                    <a:pt x="0" y="5"/>
                    <a:pt x="6" y="0"/>
                    <a:pt x="12" y="0"/>
                  </a:cubicBezTo>
                  <a:cubicBezTo>
                    <a:pt x="794" y="0"/>
                    <a:pt x="794" y="0"/>
                    <a:pt x="794" y="0"/>
                  </a:cubicBezTo>
                  <a:cubicBezTo>
                    <a:pt x="794" y="24"/>
                    <a:pt x="794" y="24"/>
                    <a:pt x="794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8"/>
                    <a:pt x="0" y="12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Freeform 72">
              <a:extLst>
                <a:ext uri="{FF2B5EF4-FFF2-40B4-BE49-F238E27FC236}">
                  <a16:creationId xmlns:a16="http://schemas.microsoft.com/office/drawing/2014/main" xmlns="" id="{3F4497CD-B7F3-4CF1-97AD-1E7CB24E6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8843" y="2782170"/>
              <a:ext cx="471935" cy="28398"/>
            </a:xfrm>
            <a:custGeom>
              <a:avLst/>
              <a:gdLst>
                <a:gd name="T0" fmla="*/ 13 w 431"/>
                <a:gd name="T1" fmla="*/ 0 h 26"/>
                <a:gd name="T2" fmla="*/ 0 w 431"/>
                <a:gd name="T3" fmla="*/ 13 h 26"/>
                <a:gd name="T4" fmla="*/ 13 w 431"/>
                <a:gd name="T5" fmla="*/ 26 h 26"/>
                <a:gd name="T6" fmla="*/ 431 w 431"/>
                <a:gd name="T7" fmla="*/ 26 h 26"/>
                <a:gd name="T8" fmla="*/ 431 w 431"/>
                <a:gd name="T9" fmla="*/ 0 h 26"/>
                <a:gd name="T10" fmla="*/ 13 w 431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1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431" y="26"/>
                    <a:pt x="431" y="26"/>
                    <a:pt x="431" y="26"/>
                  </a:cubicBezTo>
                  <a:cubicBezTo>
                    <a:pt x="431" y="0"/>
                    <a:pt x="431" y="0"/>
                    <a:pt x="431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0" name="Freeform 73">
              <a:extLst>
                <a:ext uri="{FF2B5EF4-FFF2-40B4-BE49-F238E27FC236}">
                  <a16:creationId xmlns:a16="http://schemas.microsoft.com/office/drawing/2014/main" xmlns="" id="{A7863176-B787-4785-AED5-6B95B34F6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986" y="1283879"/>
              <a:ext cx="311017" cy="129816"/>
            </a:xfrm>
            <a:custGeom>
              <a:avLst/>
              <a:gdLst>
                <a:gd name="T0" fmla="*/ 281 w 284"/>
                <a:gd name="T1" fmla="*/ 102 h 118"/>
                <a:gd name="T2" fmla="*/ 257 w 284"/>
                <a:gd name="T3" fmla="*/ 115 h 118"/>
                <a:gd name="T4" fmla="*/ 16 w 284"/>
                <a:gd name="T5" fmla="*/ 39 h 118"/>
                <a:gd name="T6" fmla="*/ 4 w 284"/>
                <a:gd name="T7" fmla="*/ 16 h 118"/>
                <a:gd name="T8" fmla="*/ 4 w 284"/>
                <a:gd name="T9" fmla="*/ 16 h 118"/>
                <a:gd name="T10" fmla="*/ 27 w 284"/>
                <a:gd name="T11" fmla="*/ 3 h 118"/>
                <a:gd name="T12" fmla="*/ 268 w 284"/>
                <a:gd name="T13" fmla="*/ 78 h 118"/>
                <a:gd name="T14" fmla="*/ 281 w 284"/>
                <a:gd name="T15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4" h="118">
                  <a:moveTo>
                    <a:pt x="281" y="102"/>
                  </a:moveTo>
                  <a:cubicBezTo>
                    <a:pt x="277" y="112"/>
                    <a:pt x="267" y="118"/>
                    <a:pt x="257" y="11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6" y="36"/>
                    <a:pt x="0" y="2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5"/>
                    <a:pt x="17" y="0"/>
                    <a:pt x="27" y="3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278" y="82"/>
                    <a:pt x="284" y="92"/>
                    <a:pt x="281" y="102"/>
                  </a:cubicBez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Freeform 74">
              <a:extLst>
                <a:ext uri="{FF2B5EF4-FFF2-40B4-BE49-F238E27FC236}">
                  <a16:creationId xmlns:a16="http://schemas.microsoft.com/office/drawing/2014/main" xmlns="" id="{8963DA66-2330-4A08-AA41-4397B60E0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7759" y="1336616"/>
              <a:ext cx="309665" cy="129816"/>
            </a:xfrm>
            <a:custGeom>
              <a:avLst/>
              <a:gdLst>
                <a:gd name="T0" fmla="*/ 280 w 283"/>
                <a:gd name="T1" fmla="*/ 103 h 119"/>
                <a:gd name="T2" fmla="*/ 256 w 283"/>
                <a:gd name="T3" fmla="*/ 115 h 119"/>
                <a:gd name="T4" fmla="*/ 16 w 283"/>
                <a:gd name="T5" fmla="*/ 40 h 119"/>
                <a:gd name="T6" fmla="*/ 3 w 283"/>
                <a:gd name="T7" fmla="*/ 16 h 119"/>
                <a:gd name="T8" fmla="*/ 3 w 283"/>
                <a:gd name="T9" fmla="*/ 16 h 119"/>
                <a:gd name="T10" fmla="*/ 27 w 283"/>
                <a:gd name="T11" fmla="*/ 4 h 119"/>
                <a:gd name="T12" fmla="*/ 268 w 283"/>
                <a:gd name="T13" fmla="*/ 79 h 119"/>
                <a:gd name="T14" fmla="*/ 280 w 283"/>
                <a:gd name="T15" fmla="*/ 10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3" h="119">
                  <a:moveTo>
                    <a:pt x="280" y="103"/>
                  </a:moveTo>
                  <a:cubicBezTo>
                    <a:pt x="277" y="113"/>
                    <a:pt x="266" y="119"/>
                    <a:pt x="256" y="115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6" y="37"/>
                    <a:pt x="0" y="2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6" y="6"/>
                    <a:pt x="17" y="0"/>
                    <a:pt x="27" y="4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78" y="82"/>
                    <a:pt x="283" y="93"/>
                    <a:pt x="280" y="103"/>
                  </a:cubicBez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Freeform 75">
              <a:extLst>
                <a:ext uri="{FF2B5EF4-FFF2-40B4-BE49-F238E27FC236}">
                  <a16:creationId xmlns:a16="http://schemas.microsoft.com/office/drawing/2014/main" xmlns="" id="{C34B94A2-10E5-4779-BCB1-AD16CD61C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1532" y="1390706"/>
              <a:ext cx="309665" cy="128464"/>
            </a:xfrm>
            <a:custGeom>
              <a:avLst/>
              <a:gdLst>
                <a:gd name="T0" fmla="*/ 280 w 283"/>
                <a:gd name="T1" fmla="*/ 102 h 118"/>
                <a:gd name="T2" fmla="*/ 256 w 283"/>
                <a:gd name="T3" fmla="*/ 115 h 118"/>
                <a:gd name="T4" fmla="*/ 16 w 283"/>
                <a:gd name="T5" fmla="*/ 40 h 118"/>
                <a:gd name="T6" fmla="*/ 3 w 283"/>
                <a:gd name="T7" fmla="*/ 16 h 118"/>
                <a:gd name="T8" fmla="*/ 3 w 283"/>
                <a:gd name="T9" fmla="*/ 16 h 118"/>
                <a:gd name="T10" fmla="*/ 27 w 283"/>
                <a:gd name="T11" fmla="*/ 3 h 118"/>
                <a:gd name="T12" fmla="*/ 268 w 283"/>
                <a:gd name="T13" fmla="*/ 79 h 118"/>
                <a:gd name="T14" fmla="*/ 280 w 283"/>
                <a:gd name="T15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3" h="118">
                  <a:moveTo>
                    <a:pt x="280" y="102"/>
                  </a:moveTo>
                  <a:cubicBezTo>
                    <a:pt x="277" y="113"/>
                    <a:pt x="266" y="118"/>
                    <a:pt x="256" y="115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6" y="37"/>
                    <a:pt x="0" y="2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6" y="6"/>
                    <a:pt x="17" y="0"/>
                    <a:pt x="27" y="3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78" y="82"/>
                    <a:pt x="283" y="92"/>
                    <a:pt x="280" y="102"/>
                  </a:cubicBez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Freeform 76">
              <a:extLst>
                <a:ext uri="{FF2B5EF4-FFF2-40B4-BE49-F238E27FC236}">
                  <a16:creationId xmlns:a16="http://schemas.microsoft.com/office/drawing/2014/main" xmlns="" id="{4526EB48-07C9-478F-B1FF-A14160851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82" y="1502943"/>
              <a:ext cx="202837" cy="93306"/>
            </a:xfrm>
            <a:custGeom>
              <a:avLst/>
              <a:gdLst>
                <a:gd name="T0" fmla="*/ 12 w 186"/>
                <a:gd name="T1" fmla="*/ 36 h 85"/>
                <a:gd name="T2" fmla="*/ 158 w 186"/>
                <a:gd name="T3" fmla="*/ 82 h 85"/>
                <a:gd name="T4" fmla="*/ 186 w 186"/>
                <a:gd name="T5" fmla="*/ 57 h 85"/>
                <a:gd name="T6" fmla="*/ 3 w 186"/>
                <a:gd name="T7" fmla="*/ 0 h 85"/>
                <a:gd name="T8" fmla="*/ 12 w 186"/>
                <a:gd name="T9" fmla="*/ 3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85">
                  <a:moveTo>
                    <a:pt x="12" y="36"/>
                  </a:moveTo>
                  <a:cubicBezTo>
                    <a:pt x="158" y="82"/>
                    <a:pt x="158" y="82"/>
                    <a:pt x="158" y="82"/>
                  </a:cubicBezTo>
                  <a:cubicBezTo>
                    <a:pt x="168" y="85"/>
                    <a:pt x="183" y="67"/>
                    <a:pt x="186" y="5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10"/>
                    <a:pt x="2" y="33"/>
                    <a:pt x="12" y="36"/>
                  </a:cubicBezTo>
                  <a:close/>
                </a:path>
              </a:pathLst>
            </a:custGeom>
            <a:solidFill>
              <a:srgbClr val="E94E1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4" name="Freeform 77">
              <a:extLst>
                <a:ext uri="{FF2B5EF4-FFF2-40B4-BE49-F238E27FC236}">
                  <a16:creationId xmlns:a16="http://schemas.microsoft.com/office/drawing/2014/main" xmlns="" id="{4B475859-267F-4E8B-AF77-DBDDBB1E0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5305" y="1443444"/>
              <a:ext cx="309665" cy="129816"/>
            </a:xfrm>
            <a:custGeom>
              <a:avLst/>
              <a:gdLst>
                <a:gd name="T0" fmla="*/ 267 w 283"/>
                <a:gd name="T1" fmla="*/ 78 h 118"/>
                <a:gd name="T2" fmla="*/ 27 w 283"/>
                <a:gd name="T3" fmla="*/ 3 h 118"/>
                <a:gd name="T4" fmla="*/ 3 w 283"/>
                <a:gd name="T5" fmla="*/ 15 h 118"/>
                <a:gd name="T6" fmla="*/ 15 w 283"/>
                <a:gd name="T7" fmla="*/ 39 h 118"/>
                <a:gd name="T8" fmla="*/ 47 w 283"/>
                <a:gd name="T9" fmla="*/ 49 h 118"/>
                <a:gd name="T10" fmla="*/ 229 w 283"/>
                <a:gd name="T11" fmla="*/ 106 h 118"/>
                <a:gd name="T12" fmla="*/ 256 w 283"/>
                <a:gd name="T13" fmla="*/ 115 h 118"/>
                <a:gd name="T14" fmla="*/ 280 w 283"/>
                <a:gd name="T15" fmla="*/ 102 h 118"/>
                <a:gd name="T16" fmla="*/ 267 w 283"/>
                <a:gd name="T17" fmla="*/ 7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118">
                  <a:moveTo>
                    <a:pt x="267" y="78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17" y="0"/>
                    <a:pt x="6" y="5"/>
                    <a:pt x="3" y="15"/>
                  </a:cubicBezTo>
                  <a:cubicBezTo>
                    <a:pt x="0" y="25"/>
                    <a:pt x="5" y="36"/>
                    <a:pt x="15" y="3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229" y="106"/>
                    <a:pt x="229" y="106"/>
                    <a:pt x="229" y="106"/>
                  </a:cubicBezTo>
                  <a:cubicBezTo>
                    <a:pt x="256" y="115"/>
                    <a:pt x="256" y="115"/>
                    <a:pt x="256" y="115"/>
                  </a:cubicBezTo>
                  <a:cubicBezTo>
                    <a:pt x="266" y="118"/>
                    <a:pt x="277" y="112"/>
                    <a:pt x="280" y="102"/>
                  </a:cubicBezTo>
                  <a:cubicBezTo>
                    <a:pt x="283" y="92"/>
                    <a:pt x="277" y="81"/>
                    <a:pt x="267" y="78"/>
                  </a:cubicBez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Freeform 78">
              <a:extLst>
                <a:ext uri="{FF2B5EF4-FFF2-40B4-BE49-F238E27FC236}">
                  <a16:creationId xmlns:a16="http://schemas.microsoft.com/office/drawing/2014/main" xmlns="" id="{7F5AB00E-CAD8-4991-BF00-C59A7CD98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2284" y="406269"/>
              <a:ext cx="881666" cy="947926"/>
            </a:xfrm>
            <a:custGeom>
              <a:avLst/>
              <a:gdLst>
                <a:gd name="T0" fmla="*/ 505 w 807"/>
                <a:gd name="T1" fmla="*/ 61 h 866"/>
                <a:gd name="T2" fmla="*/ 42 w 807"/>
                <a:gd name="T3" fmla="*/ 304 h 866"/>
                <a:gd name="T4" fmla="*/ 124 w 807"/>
                <a:gd name="T5" fmla="*/ 667 h 866"/>
                <a:gd name="T6" fmla="*/ 130 w 807"/>
                <a:gd name="T7" fmla="*/ 775 h 866"/>
                <a:gd name="T8" fmla="*/ 143 w 807"/>
                <a:gd name="T9" fmla="*/ 786 h 866"/>
                <a:gd name="T10" fmla="*/ 212 w 807"/>
                <a:gd name="T11" fmla="*/ 808 h 866"/>
                <a:gd name="T12" fmla="*/ 236 w 807"/>
                <a:gd name="T13" fmla="*/ 815 h 866"/>
                <a:gd name="T14" fmla="*/ 300 w 807"/>
                <a:gd name="T15" fmla="*/ 835 h 866"/>
                <a:gd name="T16" fmla="*/ 324 w 807"/>
                <a:gd name="T17" fmla="*/ 843 h 866"/>
                <a:gd name="T18" fmla="*/ 389 w 807"/>
                <a:gd name="T19" fmla="*/ 863 h 866"/>
                <a:gd name="T20" fmla="*/ 406 w 807"/>
                <a:gd name="T21" fmla="*/ 862 h 866"/>
                <a:gd name="T22" fmla="*/ 471 w 807"/>
                <a:gd name="T23" fmla="*/ 776 h 866"/>
                <a:gd name="T24" fmla="*/ 746 w 807"/>
                <a:gd name="T25" fmla="*/ 525 h 866"/>
                <a:gd name="T26" fmla="*/ 505 w 807"/>
                <a:gd name="T27" fmla="*/ 61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7" h="866">
                  <a:moveTo>
                    <a:pt x="505" y="61"/>
                  </a:moveTo>
                  <a:cubicBezTo>
                    <a:pt x="310" y="0"/>
                    <a:pt x="103" y="109"/>
                    <a:pt x="42" y="304"/>
                  </a:cubicBezTo>
                  <a:cubicBezTo>
                    <a:pt x="0" y="436"/>
                    <a:pt x="36" y="573"/>
                    <a:pt x="124" y="667"/>
                  </a:cubicBezTo>
                  <a:cubicBezTo>
                    <a:pt x="130" y="775"/>
                    <a:pt x="130" y="775"/>
                    <a:pt x="130" y="775"/>
                  </a:cubicBezTo>
                  <a:cubicBezTo>
                    <a:pt x="129" y="779"/>
                    <a:pt x="135" y="783"/>
                    <a:pt x="143" y="786"/>
                  </a:cubicBezTo>
                  <a:cubicBezTo>
                    <a:pt x="212" y="808"/>
                    <a:pt x="212" y="808"/>
                    <a:pt x="212" y="808"/>
                  </a:cubicBezTo>
                  <a:cubicBezTo>
                    <a:pt x="236" y="815"/>
                    <a:pt x="236" y="815"/>
                    <a:pt x="236" y="815"/>
                  </a:cubicBezTo>
                  <a:cubicBezTo>
                    <a:pt x="300" y="835"/>
                    <a:pt x="300" y="835"/>
                    <a:pt x="300" y="835"/>
                  </a:cubicBezTo>
                  <a:cubicBezTo>
                    <a:pt x="324" y="843"/>
                    <a:pt x="324" y="843"/>
                    <a:pt x="324" y="843"/>
                  </a:cubicBezTo>
                  <a:cubicBezTo>
                    <a:pt x="389" y="863"/>
                    <a:pt x="389" y="863"/>
                    <a:pt x="389" y="863"/>
                  </a:cubicBezTo>
                  <a:cubicBezTo>
                    <a:pt x="397" y="866"/>
                    <a:pt x="405" y="865"/>
                    <a:pt x="406" y="862"/>
                  </a:cubicBezTo>
                  <a:cubicBezTo>
                    <a:pt x="471" y="776"/>
                    <a:pt x="471" y="776"/>
                    <a:pt x="471" y="776"/>
                  </a:cubicBezTo>
                  <a:cubicBezTo>
                    <a:pt x="597" y="749"/>
                    <a:pt x="705" y="656"/>
                    <a:pt x="746" y="525"/>
                  </a:cubicBezTo>
                  <a:cubicBezTo>
                    <a:pt x="807" y="330"/>
                    <a:pt x="699" y="122"/>
                    <a:pt x="505" y="61"/>
                  </a:cubicBezTo>
                  <a:close/>
                </a:path>
              </a:pathLst>
            </a:custGeom>
            <a:solidFill>
              <a:srgbClr val="FFE70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6" name="Freeform 79">
              <a:extLst>
                <a:ext uri="{FF2B5EF4-FFF2-40B4-BE49-F238E27FC236}">
                  <a16:creationId xmlns:a16="http://schemas.microsoft.com/office/drawing/2014/main" xmlns="" id="{08EBEE64-CE8B-492E-8E47-6D5CA4671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3519" y="688890"/>
              <a:ext cx="370516" cy="639614"/>
            </a:xfrm>
            <a:custGeom>
              <a:avLst/>
              <a:gdLst>
                <a:gd name="T0" fmla="*/ 203 w 339"/>
                <a:gd name="T1" fmla="*/ 295 h 585"/>
                <a:gd name="T2" fmla="*/ 214 w 339"/>
                <a:gd name="T3" fmla="*/ 300 h 585"/>
                <a:gd name="T4" fmla="*/ 227 w 339"/>
                <a:gd name="T5" fmla="*/ 304 h 585"/>
                <a:gd name="T6" fmla="*/ 281 w 339"/>
                <a:gd name="T7" fmla="*/ 275 h 585"/>
                <a:gd name="T8" fmla="*/ 332 w 339"/>
                <a:gd name="T9" fmla="*/ 111 h 585"/>
                <a:gd name="T10" fmla="*/ 304 w 339"/>
                <a:gd name="T11" fmla="*/ 57 h 585"/>
                <a:gd name="T12" fmla="*/ 291 w 339"/>
                <a:gd name="T13" fmla="*/ 52 h 585"/>
                <a:gd name="T14" fmla="*/ 260 w 339"/>
                <a:gd name="T15" fmla="*/ 54 h 585"/>
                <a:gd name="T16" fmla="*/ 239 w 339"/>
                <a:gd name="T17" fmla="*/ 36 h 585"/>
                <a:gd name="T18" fmla="*/ 209 w 339"/>
                <a:gd name="T19" fmla="*/ 27 h 585"/>
                <a:gd name="T20" fmla="*/ 183 w 339"/>
                <a:gd name="T21" fmla="*/ 28 h 585"/>
                <a:gd name="T22" fmla="*/ 161 w 339"/>
                <a:gd name="T23" fmla="*/ 12 h 585"/>
                <a:gd name="T24" fmla="*/ 148 w 339"/>
                <a:gd name="T25" fmla="*/ 8 h 585"/>
                <a:gd name="T26" fmla="*/ 93 w 339"/>
                <a:gd name="T27" fmla="*/ 36 h 585"/>
                <a:gd name="T28" fmla="*/ 42 w 339"/>
                <a:gd name="T29" fmla="*/ 200 h 585"/>
                <a:gd name="T30" fmla="*/ 70 w 339"/>
                <a:gd name="T31" fmla="*/ 255 h 585"/>
                <a:gd name="T32" fmla="*/ 83 w 339"/>
                <a:gd name="T33" fmla="*/ 259 h 585"/>
                <a:gd name="T34" fmla="*/ 90 w 339"/>
                <a:gd name="T35" fmla="*/ 260 h 585"/>
                <a:gd name="T36" fmla="*/ 1 w 339"/>
                <a:gd name="T37" fmla="*/ 545 h 585"/>
                <a:gd name="T38" fmla="*/ 0 w 339"/>
                <a:gd name="T39" fmla="*/ 550 h 585"/>
                <a:gd name="T40" fmla="*/ 24 w 339"/>
                <a:gd name="T41" fmla="*/ 557 h 585"/>
                <a:gd name="T42" fmla="*/ 25 w 339"/>
                <a:gd name="T43" fmla="*/ 553 h 585"/>
                <a:gd name="T44" fmla="*/ 120 w 339"/>
                <a:gd name="T45" fmla="*/ 249 h 585"/>
                <a:gd name="T46" fmla="*/ 117 w 339"/>
                <a:gd name="T47" fmla="*/ 236 h 585"/>
                <a:gd name="T48" fmla="*/ 112 w 339"/>
                <a:gd name="T49" fmla="*/ 233 h 585"/>
                <a:gd name="T50" fmla="*/ 103 w 339"/>
                <a:gd name="T51" fmla="*/ 234 h 585"/>
                <a:gd name="T52" fmla="*/ 91 w 339"/>
                <a:gd name="T53" fmla="*/ 234 h 585"/>
                <a:gd name="T54" fmla="*/ 78 w 339"/>
                <a:gd name="T55" fmla="*/ 230 h 585"/>
                <a:gd name="T56" fmla="*/ 66 w 339"/>
                <a:gd name="T57" fmla="*/ 208 h 585"/>
                <a:gd name="T58" fmla="*/ 118 w 339"/>
                <a:gd name="T59" fmla="*/ 44 h 585"/>
                <a:gd name="T60" fmla="*/ 140 w 339"/>
                <a:gd name="T61" fmla="*/ 32 h 585"/>
                <a:gd name="T62" fmla="*/ 153 w 339"/>
                <a:gd name="T63" fmla="*/ 36 h 585"/>
                <a:gd name="T64" fmla="*/ 165 w 339"/>
                <a:gd name="T65" fmla="*/ 49 h 585"/>
                <a:gd name="T66" fmla="*/ 174 w 339"/>
                <a:gd name="T67" fmla="*/ 59 h 585"/>
                <a:gd name="T68" fmla="*/ 186 w 339"/>
                <a:gd name="T69" fmla="*/ 56 h 585"/>
                <a:gd name="T70" fmla="*/ 201 w 339"/>
                <a:gd name="T71" fmla="*/ 51 h 585"/>
                <a:gd name="T72" fmla="*/ 231 w 339"/>
                <a:gd name="T73" fmla="*/ 60 h 585"/>
                <a:gd name="T74" fmla="*/ 241 w 339"/>
                <a:gd name="T75" fmla="*/ 77 h 585"/>
                <a:gd name="T76" fmla="*/ 250 w 339"/>
                <a:gd name="T77" fmla="*/ 87 h 585"/>
                <a:gd name="T78" fmla="*/ 264 w 339"/>
                <a:gd name="T79" fmla="*/ 83 h 585"/>
                <a:gd name="T80" fmla="*/ 283 w 339"/>
                <a:gd name="T81" fmla="*/ 77 h 585"/>
                <a:gd name="T82" fmla="*/ 296 w 339"/>
                <a:gd name="T83" fmla="*/ 81 h 585"/>
                <a:gd name="T84" fmla="*/ 308 w 339"/>
                <a:gd name="T85" fmla="*/ 103 h 585"/>
                <a:gd name="T86" fmla="*/ 256 w 339"/>
                <a:gd name="T87" fmla="*/ 268 h 585"/>
                <a:gd name="T88" fmla="*/ 234 w 339"/>
                <a:gd name="T89" fmla="*/ 279 h 585"/>
                <a:gd name="T90" fmla="*/ 221 w 339"/>
                <a:gd name="T91" fmla="*/ 275 h 585"/>
                <a:gd name="T92" fmla="*/ 210 w 339"/>
                <a:gd name="T93" fmla="*/ 265 h 585"/>
                <a:gd name="T94" fmla="*/ 198 w 339"/>
                <a:gd name="T95" fmla="*/ 256 h 585"/>
                <a:gd name="T96" fmla="*/ 186 w 339"/>
                <a:gd name="T97" fmla="*/ 265 h 585"/>
                <a:gd name="T98" fmla="*/ 89 w 339"/>
                <a:gd name="T99" fmla="*/ 573 h 585"/>
                <a:gd name="T100" fmla="*/ 88 w 339"/>
                <a:gd name="T101" fmla="*/ 577 h 585"/>
                <a:gd name="T102" fmla="*/ 112 w 339"/>
                <a:gd name="T103" fmla="*/ 585 h 585"/>
                <a:gd name="T104" fmla="*/ 114 w 339"/>
                <a:gd name="T105" fmla="*/ 581 h 585"/>
                <a:gd name="T106" fmla="*/ 203 w 339"/>
                <a:gd name="T107" fmla="*/ 295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9" h="585">
                  <a:moveTo>
                    <a:pt x="203" y="295"/>
                  </a:moveTo>
                  <a:cubicBezTo>
                    <a:pt x="206" y="297"/>
                    <a:pt x="210" y="298"/>
                    <a:pt x="214" y="300"/>
                  </a:cubicBezTo>
                  <a:cubicBezTo>
                    <a:pt x="227" y="304"/>
                    <a:pt x="227" y="304"/>
                    <a:pt x="227" y="304"/>
                  </a:cubicBezTo>
                  <a:cubicBezTo>
                    <a:pt x="249" y="311"/>
                    <a:pt x="274" y="298"/>
                    <a:pt x="281" y="275"/>
                  </a:cubicBezTo>
                  <a:cubicBezTo>
                    <a:pt x="332" y="111"/>
                    <a:pt x="332" y="111"/>
                    <a:pt x="332" y="111"/>
                  </a:cubicBezTo>
                  <a:cubicBezTo>
                    <a:pt x="339" y="88"/>
                    <a:pt x="327" y="64"/>
                    <a:pt x="304" y="57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81" y="49"/>
                    <a:pt x="270" y="50"/>
                    <a:pt x="260" y="54"/>
                  </a:cubicBezTo>
                  <a:cubicBezTo>
                    <a:pt x="256" y="45"/>
                    <a:pt x="248" y="39"/>
                    <a:pt x="239" y="36"/>
                  </a:cubicBezTo>
                  <a:cubicBezTo>
                    <a:pt x="209" y="27"/>
                    <a:pt x="209" y="27"/>
                    <a:pt x="209" y="27"/>
                  </a:cubicBezTo>
                  <a:cubicBezTo>
                    <a:pt x="200" y="24"/>
                    <a:pt x="191" y="25"/>
                    <a:pt x="183" y="28"/>
                  </a:cubicBezTo>
                  <a:cubicBezTo>
                    <a:pt x="178" y="20"/>
                    <a:pt x="170" y="15"/>
                    <a:pt x="161" y="12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25" y="0"/>
                    <a:pt x="100" y="13"/>
                    <a:pt x="93" y="36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35" y="223"/>
                    <a:pt x="47" y="247"/>
                    <a:pt x="70" y="255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5" y="259"/>
                    <a:pt x="88" y="260"/>
                    <a:pt x="90" y="260"/>
                  </a:cubicBezTo>
                  <a:cubicBezTo>
                    <a:pt x="1" y="545"/>
                    <a:pt x="1" y="545"/>
                    <a:pt x="1" y="545"/>
                  </a:cubicBezTo>
                  <a:cubicBezTo>
                    <a:pt x="0" y="547"/>
                    <a:pt x="0" y="548"/>
                    <a:pt x="0" y="550"/>
                  </a:cubicBezTo>
                  <a:cubicBezTo>
                    <a:pt x="24" y="557"/>
                    <a:pt x="24" y="557"/>
                    <a:pt x="24" y="557"/>
                  </a:cubicBezTo>
                  <a:cubicBezTo>
                    <a:pt x="24" y="556"/>
                    <a:pt x="25" y="554"/>
                    <a:pt x="25" y="553"/>
                  </a:cubicBezTo>
                  <a:cubicBezTo>
                    <a:pt x="120" y="249"/>
                    <a:pt x="120" y="249"/>
                    <a:pt x="120" y="249"/>
                  </a:cubicBezTo>
                  <a:cubicBezTo>
                    <a:pt x="122" y="245"/>
                    <a:pt x="120" y="239"/>
                    <a:pt x="117" y="236"/>
                  </a:cubicBezTo>
                  <a:cubicBezTo>
                    <a:pt x="115" y="235"/>
                    <a:pt x="114" y="234"/>
                    <a:pt x="112" y="233"/>
                  </a:cubicBezTo>
                  <a:cubicBezTo>
                    <a:pt x="109" y="232"/>
                    <a:pt x="106" y="233"/>
                    <a:pt x="103" y="234"/>
                  </a:cubicBezTo>
                  <a:cubicBezTo>
                    <a:pt x="100" y="235"/>
                    <a:pt x="96" y="236"/>
                    <a:pt x="91" y="234"/>
                  </a:cubicBezTo>
                  <a:cubicBezTo>
                    <a:pt x="78" y="230"/>
                    <a:pt x="78" y="230"/>
                    <a:pt x="78" y="230"/>
                  </a:cubicBezTo>
                  <a:cubicBezTo>
                    <a:pt x="68" y="227"/>
                    <a:pt x="63" y="217"/>
                    <a:pt x="66" y="208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21" y="34"/>
                    <a:pt x="131" y="29"/>
                    <a:pt x="140" y="32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9" y="38"/>
                    <a:pt x="164" y="43"/>
                    <a:pt x="165" y="49"/>
                  </a:cubicBezTo>
                  <a:cubicBezTo>
                    <a:pt x="166" y="54"/>
                    <a:pt x="169" y="57"/>
                    <a:pt x="174" y="59"/>
                  </a:cubicBezTo>
                  <a:cubicBezTo>
                    <a:pt x="178" y="60"/>
                    <a:pt x="183" y="59"/>
                    <a:pt x="186" y="56"/>
                  </a:cubicBezTo>
                  <a:cubicBezTo>
                    <a:pt x="191" y="51"/>
                    <a:pt x="197" y="50"/>
                    <a:pt x="201" y="51"/>
                  </a:cubicBezTo>
                  <a:cubicBezTo>
                    <a:pt x="231" y="60"/>
                    <a:pt x="231" y="60"/>
                    <a:pt x="231" y="60"/>
                  </a:cubicBezTo>
                  <a:cubicBezTo>
                    <a:pt x="236" y="62"/>
                    <a:pt x="240" y="68"/>
                    <a:pt x="241" y="77"/>
                  </a:cubicBezTo>
                  <a:cubicBezTo>
                    <a:pt x="242" y="82"/>
                    <a:pt x="245" y="86"/>
                    <a:pt x="250" y="87"/>
                  </a:cubicBezTo>
                  <a:cubicBezTo>
                    <a:pt x="255" y="89"/>
                    <a:pt x="261" y="87"/>
                    <a:pt x="264" y="83"/>
                  </a:cubicBezTo>
                  <a:cubicBezTo>
                    <a:pt x="268" y="77"/>
                    <a:pt x="276" y="75"/>
                    <a:pt x="283" y="77"/>
                  </a:cubicBezTo>
                  <a:cubicBezTo>
                    <a:pt x="296" y="81"/>
                    <a:pt x="296" y="81"/>
                    <a:pt x="296" y="81"/>
                  </a:cubicBezTo>
                  <a:cubicBezTo>
                    <a:pt x="306" y="84"/>
                    <a:pt x="311" y="94"/>
                    <a:pt x="308" y="103"/>
                  </a:cubicBezTo>
                  <a:cubicBezTo>
                    <a:pt x="256" y="268"/>
                    <a:pt x="256" y="268"/>
                    <a:pt x="256" y="268"/>
                  </a:cubicBezTo>
                  <a:cubicBezTo>
                    <a:pt x="254" y="277"/>
                    <a:pt x="244" y="282"/>
                    <a:pt x="234" y="279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16" y="274"/>
                    <a:pt x="212" y="270"/>
                    <a:pt x="210" y="265"/>
                  </a:cubicBezTo>
                  <a:cubicBezTo>
                    <a:pt x="208" y="259"/>
                    <a:pt x="203" y="256"/>
                    <a:pt x="198" y="256"/>
                  </a:cubicBezTo>
                  <a:cubicBezTo>
                    <a:pt x="192" y="257"/>
                    <a:pt x="187" y="260"/>
                    <a:pt x="186" y="265"/>
                  </a:cubicBezTo>
                  <a:cubicBezTo>
                    <a:pt x="89" y="573"/>
                    <a:pt x="89" y="573"/>
                    <a:pt x="89" y="573"/>
                  </a:cubicBezTo>
                  <a:cubicBezTo>
                    <a:pt x="89" y="574"/>
                    <a:pt x="88" y="576"/>
                    <a:pt x="88" y="577"/>
                  </a:cubicBezTo>
                  <a:cubicBezTo>
                    <a:pt x="112" y="585"/>
                    <a:pt x="112" y="585"/>
                    <a:pt x="112" y="585"/>
                  </a:cubicBezTo>
                  <a:cubicBezTo>
                    <a:pt x="113" y="583"/>
                    <a:pt x="113" y="582"/>
                    <a:pt x="114" y="581"/>
                  </a:cubicBezTo>
                  <a:lnTo>
                    <a:pt x="203" y="2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8" name="Freeform 81">
              <a:extLst>
                <a:ext uri="{FF2B5EF4-FFF2-40B4-BE49-F238E27FC236}">
                  <a16:creationId xmlns:a16="http://schemas.microsoft.com/office/drawing/2014/main" xmlns="" id="{7D59BE29-AD56-44AA-B168-6DAF479E5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1747" y="503631"/>
              <a:ext cx="216360" cy="139282"/>
            </a:xfrm>
            <a:custGeom>
              <a:avLst/>
              <a:gdLst>
                <a:gd name="T0" fmla="*/ 193 w 198"/>
                <a:gd name="T1" fmla="*/ 16 h 128"/>
                <a:gd name="T2" fmla="*/ 163 w 198"/>
                <a:gd name="T3" fmla="*/ 6 h 128"/>
                <a:gd name="T4" fmla="*/ 15 w 198"/>
                <a:gd name="T5" fmla="*/ 83 h 128"/>
                <a:gd name="T6" fmla="*/ 5 w 198"/>
                <a:gd name="T7" fmla="*/ 113 h 128"/>
                <a:gd name="T8" fmla="*/ 5 w 198"/>
                <a:gd name="T9" fmla="*/ 113 h 128"/>
                <a:gd name="T10" fmla="*/ 35 w 198"/>
                <a:gd name="T11" fmla="*/ 122 h 128"/>
                <a:gd name="T12" fmla="*/ 183 w 198"/>
                <a:gd name="T13" fmla="*/ 45 h 128"/>
                <a:gd name="T14" fmla="*/ 193 w 198"/>
                <a:gd name="T15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128">
                  <a:moveTo>
                    <a:pt x="193" y="16"/>
                  </a:moveTo>
                  <a:cubicBezTo>
                    <a:pt x="187" y="5"/>
                    <a:pt x="174" y="0"/>
                    <a:pt x="163" y="6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4" y="88"/>
                    <a:pt x="0" y="102"/>
                    <a:pt x="5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11" y="124"/>
                    <a:pt x="24" y="128"/>
                    <a:pt x="35" y="122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94" y="40"/>
                    <a:pt x="198" y="26"/>
                    <a:pt x="19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9" name="Freeform 82">
              <a:extLst>
                <a:ext uri="{FF2B5EF4-FFF2-40B4-BE49-F238E27FC236}">
                  <a16:creationId xmlns:a16="http://schemas.microsoft.com/office/drawing/2014/main" xmlns="" id="{87D4069B-354A-40CB-B5ED-FDEF62320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0962" y="717286"/>
              <a:ext cx="231235" cy="52738"/>
            </a:xfrm>
            <a:custGeom>
              <a:avLst/>
              <a:gdLst>
                <a:gd name="T0" fmla="*/ 211 w 211"/>
                <a:gd name="T1" fmla="*/ 22 h 48"/>
                <a:gd name="T2" fmla="*/ 188 w 211"/>
                <a:gd name="T3" fmla="*/ 1 h 48"/>
                <a:gd name="T4" fmla="*/ 22 w 211"/>
                <a:gd name="T5" fmla="*/ 3 h 48"/>
                <a:gd name="T6" fmla="*/ 0 w 211"/>
                <a:gd name="T7" fmla="*/ 26 h 48"/>
                <a:gd name="T8" fmla="*/ 0 w 211"/>
                <a:gd name="T9" fmla="*/ 26 h 48"/>
                <a:gd name="T10" fmla="*/ 23 w 211"/>
                <a:gd name="T11" fmla="*/ 48 h 48"/>
                <a:gd name="T12" fmla="*/ 189 w 211"/>
                <a:gd name="T13" fmla="*/ 45 h 48"/>
                <a:gd name="T14" fmla="*/ 211 w 211"/>
                <a:gd name="T1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48">
                  <a:moveTo>
                    <a:pt x="211" y="22"/>
                  </a:moveTo>
                  <a:cubicBezTo>
                    <a:pt x="211" y="10"/>
                    <a:pt x="201" y="0"/>
                    <a:pt x="188" y="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0" y="4"/>
                    <a:pt x="0" y="14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8"/>
                    <a:pt x="10" y="48"/>
                    <a:pt x="23" y="48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201" y="45"/>
                    <a:pt x="211" y="35"/>
                    <a:pt x="211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1" name="Freeform 84">
              <a:extLst>
                <a:ext uri="{FF2B5EF4-FFF2-40B4-BE49-F238E27FC236}">
                  <a16:creationId xmlns:a16="http://schemas.microsoft.com/office/drawing/2014/main" xmlns="" id="{EEC7536F-D595-4136-9AE5-E57429724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1627" y="1951889"/>
              <a:ext cx="521968" cy="611216"/>
            </a:xfrm>
            <a:custGeom>
              <a:avLst/>
              <a:gdLst>
                <a:gd name="T0" fmla="*/ 386 w 386"/>
                <a:gd name="T1" fmla="*/ 0 h 452"/>
                <a:gd name="T2" fmla="*/ 193 w 386"/>
                <a:gd name="T3" fmla="*/ 452 h 452"/>
                <a:gd name="T4" fmla="*/ 0 w 386"/>
                <a:gd name="T5" fmla="*/ 0 h 452"/>
                <a:gd name="T6" fmla="*/ 386 w 386"/>
                <a:gd name="T7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452">
                  <a:moveTo>
                    <a:pt x="386" y="0"/>
                  </a:moveTo>
                  <a:lnTo>
                    <a:pt x="193" y="452"/>
                  </a:lnTo>
                  <a:lnTo>
                    <a:pt x="0" y="0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1" name="Freeform 94">
              <a:extLst>
                <a:ext uri="{FF2B5EF4-FFF2-40B4-BE49-F238E27FC236}">
                  <a16:creationId xmlns:a16="http://schemas.microsoft.com/office/drawing/2014/main" xmlns="" id="{A3A9336A-C7C1-42F9-9A3F-6C1B17AA1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9723" y="2481971"/>
              <a:ext cx="267745" cy="56794"/>
            </a:xfrm>
            <a:custGeom>
              <a:avLst/>
              <a:gdLst>
                <a:gd name="T0" fmla="*/ 0 w 245"/>
                <a:gd name="T1" fmla="*/ 26 h 52"/>
                <a:gd name="T2" fmla="*/ 26 w 245"/>
                <a:gd name="T3" fmla="*/ 52 h 52"/>
                <a:gd name="T4" fmla="*/ 219 w 245"/>
                <a:gd name="T5" fmla="*/ 52 h 52"/>
                <a:gd name="T6" fmla="*/ 245 w 245"/>
                <a:gd name="T7" fmla="*/ 26 h 52"/>
                <a:gd name="T8" fmla="*/ 245 w 245"/>
                <a:gd name="T9" fmla="*/ 26 h 52"/>
                <a:gd name="T10" fmla="*/ 219 w 245"/>
                <a:gd name="T11" fmla="*/ 0 h 52"/>
                <a:gd name="T12" fmla="*/ 26 w 245"/>
                <a:gd name="T13" fmla="*/ 0 h 52"/>
                <a:gd name="T14" fmla="*/ 0 w 245"/>
                <a:gd name="T15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52">
                  <a:moveTo>
                    <a:pt x="0" y="26"/>
                  </a:moveTo>
                  <a:cubicBezTo>
                    <a:pt x="0" y="41"/>
                    <a:pt x="11" y="52"/>
                    <a:pt x="26" y="52"/>
                  </a:cubicBezTo>
                  <a:cubicBezTo>
                    <a:pt x="219" y="52"/>
                    <a:pt x="219" y="52"/>
                    <a:pt x="219" y="52"/>
                  </a:cubicBezTo>
                  <a:cubicBezTo>
                    <a:pt x="233" y="52"/>
                    <a:pt x="245" y="41"/>
                    <a:pt x="245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5" y="12"/>
                    <a:pt x="233" y="0"/>
                    <a:pt x="219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1" y="0"/>
                    <a:pt x="0" y="12"/>
                    <a:pt x="0" y="26"/>
                  </a:cubicBezTo>
                  <a:close/>
                </a:path>
              </a:pathLst>
            </a:custGeom>
            <a:solidFill>
              <a:srgbClr val="01111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101">
              <a:extLst>
                <a:ext uri="{FF2B5EF4-FFF2-40B4-BE49-F238E27FC236}">
                  <a16:creationId xmlns:a16="http://schemas.microsoft.com/office/drawing/2014/main" xmlns="" id="{17D827B4-110A-4AF7-9E45-917561721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4476" y="1506999"/>
              <a:ext cx="397561" cy="857325"/>
            </a:xfrm>
            <a:custGeom>
              <a:avLst/>
              <a:gdLst>
                <a:gd name="T0" fmla="*/ 310 w 363"/>
                <a:gd name="T1" fmla="*/ 27 h 783"/>
                <a:gd name="T2" fmla="*/ 250 w 363"/>
                <a:gd name="T3" fmla="*/ 14 h 783"/>
                <a:gd name="T4" fmla="*/ 214 w 363"/>
                <a:gd name="T5" fmla="*/ 7 h 783"/>
                <a:gd name="T6" fmla="*/ 153 w 363"/>
                <a:gd name="T7" fmla="*/ 24 h 783"/>
                <a:gd name="T8" fmla="*/ 3 w 363"/>
                <a:gd name="T9" fmla="*/ 715 h 783"/>
                <a:gd name="T10" fmla="*/ 52 w 363"/>
                <a:gd name="T11" fmla="*/ 756 h 783"/>
                <a:gd name="T12" fmla="*/ 149 w 363"/>
                <a:gd name="T13" fmla="*/ 777 h 783"/>
                <a:gd name="T14" fmla="*/ 207 w 363"/>
                <a:gd name="T15" fmla="*/ 767 h 783"/>
                <a:gd name="T16" fmla="*/ 210 w 363"/>
                <a:gd name="T17" fmla="*/ 760 h 783"/>
                <a:gd name="T18" fmla="*/ 359 w 363"/>
                <a:gd name="T19" fmla="*/ 68 h 783"/>
                <a:gd name="T20" fmla="*/ 310 w 363"/>
                <a:gd name="T21" fmla="*/ 27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3" h="783">
                  <a:moveTo>
                    <a:pt x="310" y="27"/>
                  </a:moveTo>
                  <a:cubicBezTo>
                    <a:pt x="250" y="14"/>
                    <a:pt x="250" y="14"/>
                    <a:pt x="250" y="14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183" y="0"/>
                    <a:pt x="156" y="8"/>
                    <a:pt x="153" y="24"/>
                  </a:cubicBezTo>
                  <a:cubicBezTo>
                    <a:pt x="3" y="715"/>
                    <a:pt x="3" y="715"/>
                    <a:pt x="3" y="715"/>
                  </a:cubicBezTo>
                  <a:cubicBezTo>
                    <a:pt x="0" y="731"/>
                    <a:pt x="22" y="750"/>
                    <a:pt x="52" y="756"/>
                  </a:cubicBezTo>
                  <a:cubicBezTo>
                    <a:pt x="149" y="777"/>
                    <a:pt x="149" y="777"/>
                    <a:pt x="149" y="777"/>
                  </a:cubicBezTo>
                  <a:cubicBezTo>
                    <a:pt x="174" y="783"/>
                    <a:pt x="198" y="778"/>
                    <a:pt x="207" y="767"/>
                  </a:cubicBezTo>
                  <a:cubicBezTo>
                    <a:pt x="208" y="765"/>
                    <a:pt x="210" y="763"/>
                    <a:pt x="210" y="760"/>
                  </a:cubicBezTo>
                  <a:cubicBezTo>
                    <a:pt x="359" y="68"/>
                    <a:pt x="359" y="68"/>
                    <a:pt x="359" y="68"/>
                  </a:cubicBezTo>
                  <a:cubicBezTo>
                    <a:pt x="363" y="52"/>
                    <a:pt x="341" y="34"/>
                    <a:pt x="310" y="27"/>
                  </a:cubicBezTo>
                  <a:close/>
                </a:path>
              </a:pathLst>
            </a:custGeom>
            <a:solidFill>
              <a:srgbClr val="CA9E6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103">
              <a:extLst>
                <a:ext uri="{FF2B5EF4-FFF2-40B4-BE49-F238E27FC236}">
                  <a16:creationId xmlns:a16="http://schemas.microsoft.com/office/drawing/2014/main" xmlns="" id="{78E4EAA2-A2BB-4E4B-9180-6DF6EAECA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4760" y="1045883"/>
              <a:ext cx="628796" cy="588228"/>
            </a:xfrm>
            <a:custGeom>
              <a:avLst/>
              <a:gdLst>
                <a:gd name="T0" fmla="*/ 483 w 575"/>
                <a:gd name="T1" fmla="*/ 96 h 537"/>
                <a:gd name="T2" fmla="*/ 432 w 575"/>
                <a:gd name="T3" fmla="*/ 49 h 537"/>
                <a:gd name="T4" fmla="*/ 402 w 575"/>
                <a:gd name="T5" fmla="*/ 31 h 537"/>
                <a:gd name="T6" fmla="*/ 308 w 575"/>
                <a:gd name="T7" fmla="*/ 3 h 537"/>
                <a:gd name="T8" fmla="*/ 213 w 575"/>
                <a:gd name="T9" fmla="*/ 11 h 537"/>
                <a:gd name="T10" fmla="*/ 88 w 575"/>
                <a:gd name="T11" fmla="*/ 85 h 537"/>
                <a:gd name="T12" fmla="*/ 24 w 575"/>
                <a:gd name="T13" fmla="*/ 335 h 537"/>
                <a:gd name="T14" fmla="*/ 202 w 575"/>
                <a:gd name="T15" fmla="*/ 521 h 537"/>
                <a:gd name="T16" fmla="*/ 348 w 575"/>
                <a:gd name="T17" fmla="*/ 524 h 537"/>
                <a:gd name="T18" fmla="*/ 537 w 575"/>
                <a:gd name="T19" fmla="*/ 200 h 537"/>
                <a:gd name="T20" fmla="*/ 483 w 575"/>
                <a:gd name="T21" fmla="*/ 9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5" h="537">
                  <a:moveTo>
                    <a:pt x="483" y="96"/>
                  </a:moveTo>
                  <a:cubicBezTo>
                    <a:pt x="468" y="78"/>
                    <a:pt x="451" y="62"/>
                    <a:pt x="432" y="49"/>
                  </a:cubicBezTo>
                  <a:cubicBezTo>
                    <a:pt x="422" y="43"/>
                    <a:pt x="412" y="37"/>
                    <a:pt x="402" y="31"/>
                  </a:cubicBezTo>
                  <a:cubicBezTo>
                    <a:pt x="373" y="16"/>
                    <a:pt x="341" y="7"/>
                    <a:pt x="308" y="3"/>
                  </a:cubicBezTo>
                  <a:cubicBezTo>
                    <a:pt x="277" y="0"/>
                    <a:pt x="245" y="2"/>
                    <a:pt x="213" y="11"/>
                  </a:cubicBezTo>
                  <a:cubicBezTo>
                    <a:pt x="164" y="24"/>
                    <a:pt x="121" y="50"/>
                    <a:pt x="88" y="85"/>
                  </a:cubicBezTo>
                  <a:cubicBezTo>
                    <a:pt x="27" y="149"/>
                    <a:pt x="0" y="243"/>
                    <a:pt x="24" y="335"/>
                  </a:cubicBezTo>
                  <a:cubicBezTo>
                    <a:pt x="48" y="427"/>
                    <a:pt x="118" y="495"/>
                    <a:pt x="202" y="521"/>
                  </a:cubicBezTo>
                  <a:cubicBezTo>
                    <a:pt x="248" y="535"/>
                    <a:pt x="298" y="537"/>
                    <a:pt x="348" y="524"/>
                  </a:cubicBezTo>
                  <a:cubicBezTo>
                    <a:pt x="490" y="487"/>
                    <a:pt x="575" y="342"/>
                    <a:pt x="537" y="200"/>
                  </a:cubicBezTo>
                  <a:cubicBezTo>
                    <a:pt x="527" y="160"/>
                    <a:pt x="508" y="125"/>
                    <a:pt x="483" y="96"/>
                  </a:cubicBezTo>
                  <a:close/>
                </a:path>
              </a:pathLst>
            </a:custGeom>
            <a:solidFill>
              <a:srgbClr val="88BF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104">
              <a:extLst>
                <a:ext uri="{FF2B5EF4-FFF2-40B4-BE49-F238E27FC236}">
                  <a16:creationId xmlns:a16="http://schemas.microsoft.com/office/drawing/2014/main" xmlns="" id="{C597CB72-3814-4872-A817-9C73E02A2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8183" y="891727"/>
              <a:ext cx="899246" cy="900597"/>
            </a:xfrm>
            <a:custGeom>
              <a:avLst/>
              <a:gdLst>
                <a:gd name="T0" fmla="*/ 317 w 823"/>
                <a:gd name="T1" fmla="*/ 52 h 822"/>
                <a:gd name="T2" fmla="*/ 52 w 823"/>
                <a:gd name="T3" fmla="*/ 505 h 822"/>
                <a:gd name="T4" fmla="*/ 506 w 823"/>
                <a:gd name="T5" fmla="*/ 770 h 822"/>
                <a:gd name="T6" fmla="*/ 771 w 823"/>
                <a:gd name="T7" fmla="*/ 317 h 822"/>
                <a:gd name="T8" fmla="*/ 317 w 823"/>
                <a:gd name="T9" fmla="*/ 52 h 822"/>
                <a:gd name="T10" fmla="*/ 474 w 823"/>
                <a:gd name="T11" fmla="*/ 665 h 822"/>
                <a:gd name="T12" fmla="*/ 150 w 823"/>
                <a:gd name="T13" fmla="*/ 476 h 822"/>
                <a:gd name="T14" fmla="*/ 339 w 823"/>
                <a:gd name="T15" fmla="*/ 152 h 822"/>
                <a:gd name="T16" fmla="*/ 663 w 823"/>
                <a:gd name="T17" fmla="*/ 341 h 822"/>
                <a:gd name="T18" fmla="*/ 474 w 823"/>
                <a:gd name="T19" fmla="*/ 665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3" h="822">
                  <a:moveTo>
                    <a:pt x="317" y="52"/>
                  </a:moveTo>
                  <a:cubicBezTo>
                    <a:pt x="119" y="104"/>
                    <a:pt x="0" y="307"/>
                    <a:pt x="52" y="505"/>
                  </a:cubicBezTo>
                  <a:cubicBezTo>
                    <a:pt x="104" y="704"/>
                    <a:pt x="307" y="822"/>
                    <a:pt x="506" y="770"/>
                  </a:cubicBezTo>
                  <a:cubicBezTo>
                    <a:pt x="704" y="718"/>
                    <a:pt x="823" y="515"/>
                    <a:pt x="771" y="317"/>
                  </a:cubicBezTo>
                  <a:cubicBezTo>
                    <a:pt x="719" y="119"/>
                    <a:pt x="516" y="0"/>
                    <a:pt x="317" y="52"/>
                  </a:cubicBezTo>
                  <a:close/>
                  <a:moveTo>
                    <a:pt x="474" y="665"/>
                  </a:moveTo>
                  <a:cubicBezTo>
                    <a:pt x="332" y="702"/>
                    <a:pt x="187" y="617"/>
                    <a:pt x="150" y="476"/>
                  </a:cubicBezTo>
                  <a:cubicBezTo>
                    <a:pt x="113" y="334"/>
                    <a:pt x="198" y="189"/>
                    <a:pt x="339" y="152"/>
                  </a:cubicBezTo>
                  <a:cubicBezTo>
                    <a:pt x="481" y="114"/>
                    <a:pt x="626" y="199"/>
                    <a:pt x="663" y="341"/>
                  </a:cubicBezTo>
                  <a:cubicBezTo>
                    <a:pt x="701" y="483"/>
                    <a:pt x="616" y="628"/>
                    <a:pt x="474" y="665"/>
                  </a:cubicBezTo>
                  <a:close/>
                </a:path>
              </a:pathLst>
            </a:custGeom>
            <a:solidFill>
              <a:srgbClr val="352F2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105">
              <a:extLst>
                <a:ext uri="{FF2B5EF4-FFF2-40B4-BE49-F238E27FC236}">
                  <a16:creationId xmlns:a16="http://schemas.microsoft.com/office/drawing/2014/main" xmlns="" id="{AA04F1EE-3386-42C7-890C-CF34F8063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8548" y="1099973"/>
              <a:ext cx="114942" cy="205542"/>
            </a:xfrm>
            <a:custGeom>
              <a:avLst/>
              <a:gdLst>
                <a:gd name="T0" fmla="*/ 4 w 105"/>
                <a:gd name="T1" fmla="*/ 147 h 188"/>
                <a:gd name="T2" fmla="*/ 20 w 105"/>
                <a:gd name="T3" fmla="*/ 180 h 188"/>
                <a:gd name="T4" fmla="*/ 31 w 105"/>
                <a:gd name="T5" fmla="*/ 184 h 188"/>
                <a:gd name="T6" fmla="*/ 64 w 105"/>
                <a:gd name="T7" fmla="*/ 167 h 188"/>
                <a:gd name="T8" fmla="*/ 105 w 105"/>
                <a:gd name="T9" fmla="*/ 47 h 188"/>
                <a:gd name="T10" fmla="*/ 54 w 105"/>
                <a:gd name="T11" fmla="*/ 0 h 188"/>
                <a:gd name="T12" fmla="*/ 4 w 105"/>
                <a:gd name="T13" fmla="*/ 14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88">
                  <a:moveTo>
                    <a:pt x="4" y="147"/>
                  </a:moveTo>
                  <a:cubicBezTo>
                    <a:pt x="0" y="161"/>
                    <a:pt x="7" y="176"/>
                    <a:pt x="20" y="180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45" y="188"/>
                    <a:pt x="60" y="181"/>
                    <a:pt x="64" y="167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90" y="29"/>
                    <a:pt x="73" y="13"/>
                    <a:pt x="54" y="0"/>
                  </a:cubicBezTo>
                  <a:lnTo>
                    <a:pt x="4" y="147"/>
                  </a:lnTo>
                  <a:close/>
                </a:path>
              </a:pathLst>
            </a:custGeom>
            <a:solidFill>
              <a:srgbClr val="CCFE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106">
              <a:extLst>
                <a:ext uri="{FF2B5EF4-FFF2-40B4-BE49-F238E27FC236}">
                  <a16:creationId xmlns:a16="http://schemas.microsoft.com/office/drawing/2014/main" xmlns="" id="{4E764A94-B76A-45AF-9092-19D970B42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9517" y="1049940"/>
              <a:ext cx="194724" cy="321835"/>
            </a:xfrm>
            <a:custGeom>
              <a:avLst/>
              <a:gdLst>
                <a:gd name="T0" fmla="*/ 33 w 179"/>
                <a:gd name="T1" fmla="*/ 281 h 294"/>
                <a:gd name="T2" fmla="*/ 49 w 179"/>
                <a:gd name="T3" fmla="*/ 286 h 294"/>
                <a:gd name="T4" fmla="*/ 100 w 179"/>
                <a:gd name="T5" fmla="*/ 261 h 294"/>
                <a:gd name="T6" fmla="*/ 179 w 179"/>
                <a:gd name="T7" fmla="*/ 28 h 294"/>
                <a:gd name="T8" fmla="*/ 85 w 179"/>
                <a:gd name="T9" fmla="*/ 0 h 294"/>
                <a:gd name="T10" fmla="*/ 7 w 179"/>
                <a:gd name="T11" fmla="*/ 230 h 294"/>
                <a:gd name="T12" fmla="*/ 33 w 179"/>
                <a:gd name="T13" fmla="*/ 28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294">
                  <a:moveTo>
                    <a:pt x="33" y="281"/>
                  </a:moveTo>
                  <a:cubicBezTo>
                    <a:pt x="49" y="286"/>
                    <a:pt x="49" y="286"/>
                    <a:pt x="49" y="286"/>
                  </a:cubicBezTo>
                  <a:cubicBezTo>
                    <a:pt x="71" y="294"/>
                    <a:pt x="93" y="282"/>
                    <a:pt x="100" y="261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50" y="13"/>
                    <a:pt x="118" y="4"/>
                    <a:pt x="85" y="0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0" y="251"/>
                    <a:pt x="11" y="274"/>
                    <a:pt x="33" y="281"/>
                  </a:cubicBezTo>
                  <a:close/>
                </a:path>
              </a:pathLst>
            </a:custGeom>
            <a:solidFill>
              <a:srgbClr val="CCFE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127">
              <a:extLst>
                <a:ext uri="{FF2B5EF4-FFF2-40B4-BE49-F238E27FC236}">
                  <a16:creationId xmlns:a16="http://schemas.microsoft.com/office/drawing/2014/main" xmlns="" id="{22305922-1038-4749-85CE-64FF70F0F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016" y="2572571"/>
              <a:ext cx="259632" cy="56794"/>
            </a:xfrm>
            <a:custGeom>
              <a:avLst/>
              <a:gdLst>
                <a:gd name="T0" fmla="*/ 238 w 238"/>
                <a:gd name="T1" fmla="*/ 25 h 51"/>
                <a:gd name="T2" fmla="*/ 213 w 238"/>
                <a:gd name="T3" fmla="*/ 51 h 51"/>
                <a:gd name="T4" fmla="*/ 25 w 238"/>
                <a:gd name="T5" fmla="*/ 51 h 51"/>
                <a:gd name="T6" fmla="*/ 0 w 238"/>
                <a:gd name="T7" fmla="*/ 25 h 51"/>
                <a:gd name="T8" fmla="*/ 0 w 238"/>
                <a:gd name="T9" fmla="*/ 25 h 51"/>
                <a:gd name="T10" fmla="*/ 25 w 238"/>
                <a:gd name="T11" fmla="*/ 0 h 51"/>
                <a:gd name="T12" fmla="*/ 213 w 238"/>
                <a:gd name="T13" fmla="*/ 0 h 51"/>
                <a:gd name="T14" fmla="*/ 238 w 238"/>
                <a:gd name="T15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" h="51">
                  <a:moveTo>
                    <a:pt x="238" y="25"/>
                  </a:moveTo>
                  <a:cubicBezTo>
                    <a:pt x="238" y="39"/>
                    <a:pt x="227" y="51"/>
                    <a:pt x="213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11" y="51"/>
                    <a:pt x="0" y="39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27" y="0"/>
                    <a:pt x="238" y="12"/>
                    <a:pt x="238" y="2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Rectangle 1"/>
          <p:cNvSpPr/>
          <p:nvPr/>
        </p:nvSpPr>
        <p:spPr>
          <a:xfrm>
            <a:off x="0" y="504829"/>
            <a:ext cx="1544012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a-IR" sz="1400" dirty="0">
                <a:cs typeface="B Titr" pitchFamily="2" charset="-78"/>
              </a:rPr>
              <a:t>نامه درخواست شرکت</a:t>
            </a:r>
          </a:p>
        </p:txBody>
      </p:sp>
    </p:spTree>
    <p:extLst>
      <p:ext uri="{BB962C8B-B14F-4D97-AF65-F5344CB8AC3E}">
        <p14:creationId xmlns="" xmlns:p14="http://schemas.microsoft.com/office/powerpoint/2010/main" val="69792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AutoShape 3">
            <a:extLst>
              <a:ext uri="{FF2B5EF4-FFF2-40B4-BE49-F238E27FC236}">
                <a16:creationId xmlns:a16="http://schemas.microsoft.com/office/drawing/2014/main" xmlns="" id="{3A677059-729E-43BB-91C9-1C4BBEB8F76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248616" y="-996335"/>
            <a:ext cx="6382295" cy="639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121551" y="649020"/>
            <a:ext cx="11865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1600" b="1" dirty="0" smtClean="0"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استعلام صنعت</a:t>
            </a:r>
            <a:endParaRPr lang="id-ID" sz="1600" b="1" dirty="0"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31651" y="123478"/>
            <a:ext cx="782587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Titr" pitchFamily="2" charset="-78"/>
              </a:rPr>
              <a:t>استعلام</a:t>
            </a:r>
            <a:endParaRPr lang="id-ID" b="1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Titr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8100392" y="4083918"/>
            <a:ext cx="892131" cy="892131"/>
          </a:xfrm>
          <a:prstGeom prst="ellipse">
            <a:avLst/>
          </a:prstGeom>
          <a:blipFill rotWithShape="1">
            <a:blip r:embed="rId2" cstate="print"/>
            <a:stretch>
              <a:fillRect/>
            </a:stretch>
          </a:blipFill>
        </p:spPr>
        <p:style>
          <a:lnRef idx="2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="" xmlns:p14="http://schemas.microsoft.com/office/powerpoint/2010/main" val="391094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3654</TotalTime>
  <Words>528</Words>
  <Application>Microsoft Office PowerPoint</Application>
  <PresentationFormat>On-screen Show (16:9)</PresentationFormat>
  <Paragraphs>194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Custom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mrppt.ir</dc:creator>
  <cp:lastModifiedBy>iranmadar</cp:lastModifiedBy>
  <cp:revision>268</cp:revision>
  <dcterms:created xsi:type="dcterms:W3CDTF">2014-04-01T16:27:38Z</dcterms:created>
  <dcterms:modified xsi:type="dcterms:W3CDTF">2022-10-22T11:01:20Z</dcterms:modified>
</cp:coreProperties>
</file>